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84" r:id="rId3"/>
    <p:sldId id="285" r:id="rId4"/>
    <p:sldId id="287" r:id="rId5"/>
    <p:sldId id="288" r:id="rId6"/>
    <p:sldId id="289" r:id="rId7"/>
    <p:sldId id="286" r:id="rId8"/>
    <p:sldId id="258" r:id="rId9"/>
    <p:sldId id="259" r:id="rId10"/>
    <p:sldId id="260" r:id="rId11"/>
    <p:sldId id="261" r:id="rId12"/>
    <p:sldId id="27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2" r:id="rId21"/>
    <p:sldId id="269" r:id="rId22"/>
    <p:sldId id="270" r:id="rId23"/>
    <p:sldId id="273" r:id="rId24"/>
    <p:sldId id="274" r:id="rId25"/>
    <p:sldId id="275" r:id="rId26"/>
    <p:sldId id="276" r:id="rId27"/>
    <p:sldId id="277" r:id="rId28"/>
    <p:sldId id="279" r:id="rId29"/>
    <p:sldId id="278" r:id="rId30"/>
    <p:sldId id="280" r:id="rId31"/>
    <p:sldId id="281" r:id="rId32"/>
    <p:sldId id="283" r:id="rId33"/>
    <p:sldId id="290" r:id="rId34"/>
    <p:sldId id="291" r:id="rId35"/>
    <p:sldId id="282" r:id="rId36"/>
    <p:sldId id="292" r:id="rId3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7" autoAdjust="0"/>
    <p:restoredTop sz="92607" autoAdjust="0"/>
  </p:normalViewPr>
  <p:slideViewPr>
    <p:cSldViewPr snapToGrid="0">
      <p:cViewPr varScale="1">
        <p:scale>
          <a:sx n="97" d="100"/>
          <a:sy n="97" d="100"/>
        </p:scale>
        <p:origin x="3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21FDB-6D60-4697-8AE0-8E279179523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2386953-4E49-4604-8271-6E6A760D8E1F}">
      <dgm:prSet/>
      <dgm:spPr/>
      <dgm:t>
        <a:bodyPr/>
        <a:lstStyle/>
        <a:p>
          <a:r>
            <a:rPr lang="hu-HU" b="1"/>
            <a:t>témák</a:t>
          </a:r>
          <a:endParaRPr lang="en-US"/>
        </a:p>
      </dgm:t>
    </dgm:pt>
    <dgm:pt modelId="{5F6EFE87-12A3-4EE3-B2FA-5422519CFF9C}" type="parTrans" cxnId="{FAAD2172-BEB4-477A-82FD-80170E93CF3C}">
      <dgm:prSet/>
      <dgm:spPr/>
      <dgm:t>
        <a:bodyPr/>
        <a:lstStyle/>
        <a:p>
          <a:endParaRPr lang="en-US"/>
        </a:p>
      </dgm:t>
    </dgm:pt>
    <dgm:pt modelId="{66F7BC27-352C-4889-93C2-9B668914C524}" type="sibTrans" cxnId="{FAAD2172-BEB4-477A-82FD-80170E93CF3C}">
      <dgm:prSet/>
      <dgm:spPr/>
      <dgm:t>
        <a:bodyPr/>
        <a:lstStyle/>
        <a:p>
          <a:endParaRPr lang="en-US"/>
        </a:p>
      </dgm:t>
    </dgm:pt>
    <dgm:pt modelId="{427FE1B8-27D7-42C9-922D-0213A50FB143}">
      <dgm:prSet/>
      <dgm:spPr/>
      <dgm:t>
        <a:bodyPr/>
        <a:lstStyle/>
        <a:p>
          <a:r>
            <a:rPr lang="hu-HU" dirty="0"/>
            <a:t>Kalotaszentkirály</a:t>
          </a:r>
          <a:endParaRPr lang="en-US" dirty="0"/>
        </a:p>
      </dgm:t>
    </dgm:pt>
    <dgm:pt modelId="{B8F35F98-D3A5-477C-962E-E085CF52A0CC}" type="parTrans" cxnId="{E62419B9-09AD-4E43-9A13-81D9C15B5B5C}">
      <dgm:prSet/>
      <dgm:spPr/>
      <dgm:t>
        <a:bodyPr/>
        <a:lstStyle/>
        <a:p>
          <a:endParaRPr lang="en-US"/>
        </a:p>
      </dgm:t>
    </dgm:pt>
    <dgm:pt modelId="{C11BDBCA-B34A-4491-8242-666B2FB86443}" type="sibTrans" cxnId="{E62419B9-09AD-4E43-9A13-81D9C15B5B5C}">
      <dgm:prSet/>
      <dgm:spPr/>
      <dgm:t>
        <a:bodyPr/>
        <a:lstStyle/>
        <a:p>
          <a:endParaRPr lang="en-US"/>
        </a:p>
      </dgm:t>
    </dgm:pt>
    <dgm:pt modelId="{9247E5C0-A86C-4349-9F00-24EEDA9347C3}">
      <dgm:prSet/>
      <dgm:spPr/>
      <dgm:t>
        <a:bodyPr/>
        <a:lstStyle/>
        <a:p>
          <a:r>
            <a:rPr lang="hu-HU" dirty="0"/>
            <a:t>Nagyvárad – Püspöki palota</a:t>
          </a:r>
          <a:endParaRPr lang="en-US" dirty="0"/>
        </a:p>
      </dgm:t>
    </dgm:pt>
    <dgm:pt modelId="{2380F229-2F07-4193-B4DA-22CFF4E9013F}" type="parTrans" cxnId="{776E3293-952B-4488-8533-8C8996BC9274}">
      <dgm:prSet/>
      <dgm:spPr/>
      <dgm:t>
        <a:bodyPr/>
        <a:lstStyle/>
        <a:p>
          <a:endParaRPr lang="en-US"/>
        </a:p>
      </dgm:t>
    </dgm:pt>
    <dgm:pt modelId="{CCAA0D94-D88A-4A4F-84AD-88A10E2E0547}" type="sibTrans" cxnId="{776E3293-952B-4488-8533-8C8996BC9274}">
      <dgm:prSet/>
      <dgm:spPr/>
      <dgm:t>
        <a:bodyPr/>
        <a:lstStyle/>
        <a:p>
          <a:endParaRPr lang="en-US"/>
        </a:p>
      </dgm:t>
    </dgm:pt>
    <dgm:pt modelId="{6EC6FDA4-13FB-481C-B6CB-437E7F9E9A55}">
      <dgm:prSet/>
      <dgm:spPr/>
      <dgm:t>
        <a:bodyPr/>
        <a:lstStyle/>
        <a:p>
          <a:r>
            <a:rPr lang="hu-HU" dirty="0"/>
            <a:t>Arany János Csonka tornyát</a:t>
          </a:r>
          <a:endParaRPr lang="en-US" dirty="0"/>
        </a:p>
      </dgm:t>
    </dgm:pt>
    <dgm:pt modelId="{219030C1-8816-4F65-8611-66DD84FD8D3E}" type="parTrans" cxnId="{870BBF76-25CA-454C-B7A2-DB43F8D1DC00}">
      <dgm:prSet/>
      <dgm:spPr/>
      <dgm:t>
        <a:bodyPr/>
        <a:lstStyle/>
        <a:p>
          <a:endParaRPr lang="en-US"/>
        </a:p>
      </dgm:t>
    </dgm:pt>
    <dgm:pt modelId="{C99E1A8C-F3DA-452F-A0CA-ED57EC25EE30}" type="sibTrans" cxnId="{870BBF76-25CA-454C-B7A2-DB43F8D1DC00}">
      <dgm:prSet/>
      <dgm:spPr/>
      <dgm:t>
        <a:bodyPr/>
        <a:lstStyle/>
        <a:p>
          <a:endParaRPr lang="en-US"/>
        </a:p>
      </dgm:t>
    </dgm:pt>
    <dgm:pt modelId="{7CDAF4B7-0369-4FDB-B5E4-7B5E6C69A9ED}">
      <dgm:prSet/>
      <dgm:spPr/>
      <dgm:t>
        <a:bodyPr/>
        <a:lstStyle/>
        <a:p>
          <a:r>
            <a:rPr lang="hu-HU" dirty="0"/>
            <a:t>Mátyás király szülőháza (Kolozsvár)</a:t>
          </a:r>
          <a:endParaRPr lang="en-US" dirty="0"/>
        </a:p>
      </dgm:t>
    </dgm:pt>
    <dgm:pt modelId="{EF45F22A-EB7A-4FD7-AF25-A919616348DC}" type="parTrans" cxnId="{1BD17C83-42C2-43C4-BE26-D5F694834A33}">
      <dgm:prSet/>
      <dgm:spPr/>
      <dgm:t>
        <a:bodyPr/>
        <a:lstStyle/>
        <a:p>
          <a:endParaRPr lang="en-US"/>
        </a:p>
      </dgm:t>
    </dgm:pt>
    <dgm:pt modelId="{FD1E870F-F6CF-4267-AA2D-E6DCC7C5F923}" type="sibTrans" cxnId="{1BD17C83-42C2-43C4-BE26-D5F694834A33}">
      <dgm:prSet/>
      <dgm:spPr/>
      <dgm:t>
        <a:bodyPr/>
        <a:lstStyle/>
        <a:p>
          <a:endParaRPr lang="en-US"/>
        </a:p>
      </dgm:t>
    </dgm:pt>
    <dgm:pt modelId="{7545D6E9-B186-46CD-93F5-808991595076}">
      <dgm:prSet/>
      <dgm:spPr/>
      <dgm:t>
        <a:bodyPr/>
        <a:lstStyle/>
        <a:p>
          <a:r>
            <a:rPr lang="hu-HU" dirty="0"/>
            <a:t>Tordai sóbánya </a:t>
          </a:r>
          <a:endParaRPr lang="en-US" dirty="0"/>
        </a:p>
      </dgm:t>
    </dgm:pt>
    <dgm:pt modelId="{40AAC7FA-0416-4BD8-9683-FA4298BC4CE6}" type="parTrans" cxnId="{0B62CBCC-FA16-4471-872C-8E91E1F06D9B}">
      <dgm:prSet/>
      <dgm:spPr/>
      <dgm:t>
        <a:bodyPr/>
        <a:lstStyle/>
        <a:p>
          <a:endParaRPr lang="en-US"/>
        </a:p>
      </dgm:t>
    </dgm:pt>
    <dgm:pt modelId="{D290A012-7C8E-4794-8815-3B1E0F062F15}" type="sibTrans" cxnId="{0B62CBCC-FA16-4471-872C-8E91E1F06D9B}">
      <dgm:prSet/>
      <dgm:spPr/>
      <dgm:t>
        <a:bodyPr/>
        <a:lstStyle/>
        <a:p>
          <a:endParaRPr lang="en-US"/>
        </a:p>
      </dgm:t>
    </dgm:pt>
    <dgm:pt modelId="{D7B3BF75-204D-40A6-973E-9382962D305F}">
      <dgm:prSet/>
      <dgm:spPr/>
      <dgm:t>
        <a:bodyPr/>
        <a:lstStyle/>
        <a:p>
          <a:r>
            <a:rPr lang="hu-HU" dirty="0" err="1"/>
            <a:t>Zetelaka</a:t>
          </a:r>
          <a:endParaRPr lang="en-US" dirty="0"/>
        </a:p>
      </dgm:t>
    </dgm:pt>
    <dgm:pt modelId="{50DE982A-5DE0-4C7C-AC6A-F4610A35C644}" type="parTrans" cxnId="{F78DF21A-F42F-407F-BFC2-688B54D2C595}">
      <dgm:prSet/>
      <dgm:spPr/>
      <dgm:t>
        <a:bodyPr/>
        <a:lstStyle/>
        <a:p>
          <a:endParaRPr lang="en-US"/>
        </a:p>
      </dgm:t>
    </dgm:pt>
    <dgm:pt modelId="{04C384D7-FD18-4B1C-B6A6-90A7E317B7DA}" type="sibTrans" cxnId="{F78DF21A-F42F-407F-BFC2-688B54D2C595}">
      <dgm:prSet/>
      <dgm:spPr/>
      <dgm:t>
        <a:bodyPr/>
        <a:lstStyle/>
        <a:p>
          <a:endParaRPr lang="en-US"/>
        </a:p>
      </dgm:t>
    </dgm:pt>
    <dgm:pt modelId="{BF746C20-8A09-4CA3-8807-04C7C70683AF}">
      <dgm:prSet/>
      <dgm:spPr/>
      <dgm:t>
        <a:bodyPr/>
        <a:lstStyle/>
        <a:p>
          <a:r>
            <a:rPr lang="hu-HU" dirty="0"/>
            <a:t>Korond</a:t>
          </a:r>
          <a:endParaRPr lang="en-US" dirty="0"/>
        </a:p>
      </dgm:t>
    </dgm:pt>
    <dgm:pt modelId="{46994F64-46C4-4771-ABDC-C37E1BFDD3AB}" type="parTrans" cxnId="{80F6514B-5B40-4FEE-B55E-F4C74DA0177D}">
      <dgm:prSet/>
      <dgm:spPr/>
      <dgm:t>
        <a:bodyPr/>
        <a:lstStyle/>
        <a:p>
          <a:endParaRPr lang="en-US"/>
        </a:p>
      </dgm:t>
    </dgm:pt>
    <dgm:pt modelId="{1EC0D8E1-C5D5-41AC-B590-757EBCAA1C03}" type="sibTrans" cxnId="{80F6514B-5B40-4FEE-B55E-F4C74DA0177D}">
      <dgm:prSet/>
      <dgm:spPr/>
      <dgm:t>
        <a:bodyPr/>
        <a:lstStyle/>
        <a:p>
          <a:endParaRPr lang="en-US"/>
        </a:p>
      </dgm:t>
    </dgm:pt>
    <dgm:pt modelId="{B9EF1686-961D-4F91-90F7-3050C780A51F}">
      <dgm:prSet/>
      <dgm:spPr/>
      <dgm:t>
        <a:bodyPr/>
        <a:lstStyle/>
        <a:p>
          <a:r>
            <a:rPr lang="hu-HU" dirty="0" err="1"/>
            <a:t>Farkaslaka</a:t>
          </a:r>
          <a:r>
            <a:rPr lang="hu-HU" dirty="0"/>
            <a:t> </a:t>
          </a:r>
          <a:endParaRPr lang="en-US" dirty="0"/>
        </a:p>
      </dgm:t>
    </dgm:pt>
    <dgm:pt modelId="{C7EDB6E9-C7C1-43EF-8F66-F80AE7F91F81}" type="parTrans" cxnId="{EDEFB398-4EE4-467B-85B3-3EC6888BFB6F}">
      <dgm:prSet/>
      <dgm:spPr/>
      <dgm:t>
        <a:bodyPr/>
        <a:lstStyle/>
        <a:p>
          <a:endParaRPr lang="en-US"/>
        </a:p>
      </dgm:t>
    </dgm:pt>
    <dgm:pt modelId="{EC776A97-F9CC-417E-8B57-A8163C6EBE75}" type="sibTrans" cxnId="{EDEFB398-4EE4-467B-85B3-3EC6888BFB6F}">
      <dgm:prSet/>
      <dgm:spPr/>
      <dgm:t>
        <a:bodyPr/>
        <a:lstStyle/>
        <a:p>
          <a:endParaRPr lang="en-US"/>
        </a:p>
      </dgm:t>
    </dgm:pt>
    <dgm:pt modelId="{721FBDC8-79A5-422E-A23E-23DDC27FBE75}">
      <dgm:prSet/>
      <dgm:spPr/>
      <dgm:t>
        <a:bodyPr/>
        <a:lstStyle/>
        <a:p>
          <a:r>
            <a:rPr lang="hu-HU" dirty="0"/>
            <a:t>Gyilkos – tó; Békás Szoros</a:t>
          </a:r>
          <a:endParaRPr lang="en-US" dirty="0"/>
        </a:p>
      </dgm:t>
    </dgm:pt>
    <dgm:pt modelId="{642712DB-77D2-4446-847E-3E263371D340}" type="parTrans" cxnId="{9B21C5B7-9753-4824-92E4-36323B97DEDE}">
      <dgm:prSet/>
      <dgm:spPr/>
      <dgm:t>
        <a:bodyPr/>
        <a:lstStyle/>
        <a:p>
          <a:endParaRPr lang="en-US"/>
        </a:p>
      </dgm:t>
    </dgm:pt>
    <dgm:pt modelId="{1E3D3149-3272-4C11-9739-55BCE7C17A4B}" type="sibTrans" cxnId="{9B21C5B7-9753-4824-92E4-36323B97DEDE}">
      <dgm:prSet/>
      <dgm:spPr/>
      <dgm:t>
        <a:bodyPr/>
        <a:lstStyle/>
        <a:p>
          <a:endParaRPr lang="en-US"/>
        </a:p>
      </dgm:t>
    </dgm:pt>
    <dgm:pt modelId="{8E9A1640-9FE7-4AC7-81FA-8F0B6BEE4EE2}">
      <dgm:prSet/>
      <dgm:spPr/>
      <dgm:t>
        <a:bodyPr/>
        <a:lstStyle/>
        <a:p>
          <a:r>
            <a:rPr lang="hu-HU"/>
            <a:t>Király-hágó</a:t>
          </a:r>
          <a:endParaRPr lang="en-US"/>
        </a:p>
      </dgm:t>
    </dgm:pt>
    <dgm:pt modelId="{0477A8BF-0EDF-46F2-A08F-9FD78DCDFCF5}" type="parTrans" cxnId="{AC7FA79C-FF43-402E-A5AE-432E7FBD5E37}">
      <dgm:prSet/>
      <dgm:spPr/>
      <dgm:t>
        <a:bodyPr/>
        <a:lstStyle/>
        <a:p>
          <a:endParaRPr lang="en-US"/>
        </a:p>
      </dgm:t>
    </dgm:pt>
    <dgm:pt modelId="{E3D43C23-EA40-4981-9688-54693A2CAD0A}" type="sibTrans" cxnId="{AC7FA79C-FF43-402E-A5AE-432E7FBD5E37}">
      <dgm:prSet/>
      <dgm:spPr/>
      <dgm:t>
        <a:bodyPr/>
        <a:lstStyle/>
        <a:p>
          <a:endParaRPr lang="en-US"/>
        </a:p>
      </dgm:t>
    </dgm:pt>
    <dgm:pt modelId="{091C4F5A-B472-4A9A-9F5A-425FC0F65A09}">
      <dgm:prSet/>
      <dgm:spPr/>
      <dgm:t>
        <a:bodyPr/>
        <a:lstStyle/>
        <a:p>
          <a:r>
            <a:rPr lang="hu-HU" dirty="0"/>
            <a:t>Házsongárdi temető</a:t>
          </a:r>
          <a:endParaRPr lang="en-US" dirty="0"/>
        </a:p>
      </dgm:t>
    </dgm:pt>
    <dgm:pt modelId="{5ED3B172-A73B-4DD3-9DDA-A518E8B6E115}" type="parTrans" cxnId="{824778D5-C4D4-4D04-8717-CA6C56810E7D}">
      <dgm:prSet/>
      <dgm:spPr/>
      <dgm:t>
        <a:bodyPr/>
        <a:lstStyle/>
        <a:p>
          <a:endParaRPr lang="en-US"/>
        </a:p>
      </dgm:t>
    </dgm:pt>
    <dgm:pt modelId="{D8BE5F66-7B1E-4549-8536-9BAD16F032A4}" type="sibTrans" cxnId="{824778D5-C4D4-4D04-8717-CA6C56810E7D}">
      <dgm:prSet/>
      <dgm:spPr/>
      <dgm:t>
        <a:bodyPr/>
        <a:lstStyle/>
        <a:p>
          <a:endParaRPr lang="en-US"/>
        </a:p>
      </dgm:t>
    </dgm:pt>
    <dgm:pt modelId="{3CFB84F3-F884-4221-B49E-DADEA74C4881}">
      <dgm:prSet/>
      <dgm:spPr/>
      <dgm:t>
        <a:bodyPr/>
        <a:lstStyle/>
        <a:p>
          <a:r>
            <a:rPr lang="hu-HU"/>
            <a:t>Lázár - kastély</a:t>
          </a:r>
          <a:endParaRPr lang="en-US"/>
        </a:p>
      </dgm:t>
    </dgm:pt>
    <dgm:pt modelId="{F1A62072-FB1D-4953-BAFE-55A9FBC058A7}" type="parTrans" cxnId="{2BF64ABE-9F44-470C-AEB5-665874ABE402}">
      <dgm:prSet/>
      <dgm:spPr/>
      <dgm:t>
        <a:bodyPr/>
        <a:lstStyle/>
        <a:p>
          <a:endParaRPr lang="en-US"/>
        </a:p>
      </dgm:t>
    </dgm:pt>
    <dgm:pt modelId="{1DB6E077-0227-4E3D-8E0B-862F04A07835}" type="sibTrans" cxnId="{2BF64ABE-9F44-470C-AEB5-665874ABE402}">
      <dgm:prSet/>
      <dgm:spPr/>
      <dgm:t>
        <a:bodyPr/>
        <a:lstStyle/>
        <a:p>
          <a:endParaRPr lang="en-US"/>
        </a:p>
      </dgm:t>
    </dgm:pt>
    <dgm:pt modelId="{792FB172-BF44-441A-B4C3-51CD8E067519}">
      <dgm:prSet/>
      <dgm:spPr/>
      <dgm:t>
        <a:bodyPr/>
        <a:lstStyle/>
        <a:p>
          <a:r>
            <a:rPr lang="hu-HU" dirty="0" err="1"/>
            <a:t>Székelyderzsi</a:t>
          </a:r>
          <a:endParaRPr lang="en-US" dirty="0"/>
        </a:p>
      </dgm:t>
    </dgm:pt>
    <dgm:pt modelId="{6A46A3D6-48DF-4B76-AEAF-4C1EC6F7C110}" type="parTrans" cxnId="{F3AE7E42-DC33-4EDD-98C3-162891DFE998}">
      <dgm:prSet/>
      <dgm:spPr/>
      <dgm:t>
        <a:bodyPr/>
        <a:lstStyle/>
        <a:p>
          <a:endParaRPr lang="en-US"/>
        </a:p>
      </dgm:t>
    </dgm:pt>
    <dgm:pt modelId="{55956206-C1EE-4304-8E98-1DFB648D3C3C}" type="sibTrans" cxnId="{F3AE7E42-DC33-4EDD-98C3-162891DFE998}">
      <dgm:prSet/>
      <dgm:spPr/>
      <dgm:t>
        <a:bodyPr/>
        <a:lstStyle/>
        <a:p>
          <a:endParaRPr lang="en-US"/>
        </a:p>
      </dgm:t>
    </dgm:pt>
    <dgm:pt modelId="{722B7F16-8761-49EB-A313-0F4EF1882965}">
      <dgm:prSet/>
      <dgm:spPr/>
      <dgm:t>
        <a:bodyPr/>
        <a:lstStyle/>
        <a:p>
          <a:r>
            <a:rPr lang="hu-HU"/>
            <a:t>Torockó</a:t>
          </a:r>
          <a:endParaRPr lang="en-US"/>
        </a:p>
      </dgm:t>
    </dgm:pt>
    <dgm:pt modelId="{50454D17-1A39-4032-A6B0-146E0CC7BF63}" type="parTrans" cxnId="{90C7159B-88D7-4F98-A7EA-72B80CD9E2EF}">
      <dgm:prSet/>
      <dgm:spPr/>
      <dgm:t>
        <a:bodyPr/>
        <a:lstStyle/>
        <a:p>
          <a:endParaRPr lang="en-US"/>
        </a:p>
      </dgm:t>
    </dgm:pt>
    <dgm:pt modelId="{9EACE951-5FA1-4434-814C-9FB6B80A97D8}" type="sibTrans" cxnId="{90C7159B-88D7-4F98-A7EA-72B80CD9E2EF}">
      <dgm:prSet/>
      <dgm:spPr/>
      <dgm:t>
        <a:bodyPr/>
        <a:lstStyle/>
        <a:p>
          <a:endParaRPr lang="en-US"/>
        </a:p>
      </dgm:t>
    </dgm:pt>
    <dgm:pt modelId="{DBAB8F21-EE15-4CFD-BCD1-62B71FC848A6}">
      <dgm:prSet/>
      <dgm:spPr/>
      <dgm:t>
        <a:bodyPr/>
        <a:lstStyle/>
        <a:p>
          <a:r>
            <a:rPr lang="hu-HU" dirty="0"/>
            <a:t>Déva vára</a:t>
          </a:r>
          <a:endParaRPr lang="en-US" dirty="0"/>
        </a:p>
      </dgm:t>
    </dgm:pt>
    <dgm:pt modelId="{954147D2-4314-4D1A-8231-F2A696581C16}" type="parTrans" cxnId="{DFC1A093-9E67-4726-A0F4-E45335D387F1}">
      <dgm:prSet/>
      <dgm:spPr/>
      <dgm:t>
        <a:bodyPr/>
        <a:lstStyle/>
        <a:p>
          <a:endParaRPr lang="en-US"/>
        </a:p>
      </dgm:t>
    </dgm:pt>
    <dgm:pt modelId="{0E0F1FCA-60C3-4952-B472-D340728B310C}" type="sibTrans" cxnId="{DFC1A093-9E67-4726-A0F4-E45335D387F1}">
      <dgm:prSet/>
      <dgm:spPr/>
      <dgm:t>
        <a:bodyPr/>
        <a:lstStyle/>
        <a:p>
          <a:endParaRPr lang="en-US"/>
        </a:p>
      </dgm:t>
    </dgm:pt>
    <dgm:pt modelId="{E05D6519-4D5E-4131-87A0-7B7C329419D6}" type="pres">
      <dgm:prSet presAssocID="{34C21FDB-6D60-4697-8AE0-8E279179523C}" presName="diagram" presStyleCnt="0">
        <dgm:presLayoutVars>
          <dgm:dir/>
          <dgm:resizeHandles val="exact"/>
        </dgm:presLayoutVars>
      </dgm:prSet>
      <dgm:spPr/>
    </dgm:pt>
    <dgm:pt modelId="{D7A33E10-7D1F-44B4-A067-7EA13DD30710}" type="pres">
      <dgm:prSet presAssocID="{72386953-4E49-4604-8271-6E6A760D8E1F}" presName="node" presStyleLbl="node1" presStyleIdx="0" presStyleCnt="16">
        <dgm:presLayoutVars>
          <dgm:bulletEnabled val="1"/>
        </dgm:presLayoutVars>
      </dgm:prSet>
      <dgm:spPr/>
    </dgm:pt>
    <dgm:pt modelId="{C016D2BC-8318-412C-8E32-93276D58B3B4}" type="pres">
      <dgm:prSet presAssocID="{66F7BC27-352C-4889-93C2-9B668914C524}" presName="sibTrans" presStyleCnt="0"/>
      <dgm:spPr/>
    </dgm:pt>
    <dgm:pt modelId="{57DA1AFD-A77A-4001-B760-155098EBBC56}" type="pres">
      <dgm:prSet presAssocID="{427FE1B8-27D7-42C9-922D-0213A50FB143}" presName="node" presStyleLbl="node1" presStyleIdx="1" presStyleCnt="16">
        <dgm:presLayoutVars>
          <dgm:bulletEnabled val="1"/>
        </dgm:presLayoutVars>
      </dgm:prSet>
      <dgm:spPr/>
    </dgm:pt>
    <dgm:pt modelId="{5546F0C8-5F1A-4615-B8DB-C577FF903246}" type="pres">
      <dgm:prSet presAssocID="{C11BDBCA-B34A-4491-8242-666B2FB86443}" presName="sibTrans" presStyleCnt="0"/>
      <dgm:spPr/>
    </dgm:pt>
    <dgm:pt modelId="{0F334F24-78EB-4E83-B3C3-1CC07DA88FF3}" type="pres">
      <dgm:prSet presAssocID="{9247E5C0-A86C-4349-9F00-24EEDA9347C3}" presName="node" presStyleLbl="node1" presStyleIdx="2" presStyleCnt="16">
        <dgm:presLayoutVars>
          <dgm:bulletEnabled val="1"/>
        </dgm:presLayoutVars>
      </dgm:prSet>
      <dgm:spPr/>
    </dgm:pt>
    <dgm:pt modelId="{DD12878D-CBAE-4CB8-9A54-E5E418744B83}" type="pres">
      <dgm:prSet presAssocID="{CCAA0D94-D88A-4A4F-84AD-88A10E2E0547}" presName="sibTrans" presStyleCnt="0"/>
      <dgm:spPr/>
    </dgm:pt>
    <dgm:pt modelId="{786F7758-9640-463C-8EFF-37EE42698C70}" type="pres">
      <dgm:prSet presAssocID="{6EC6FDA4-13FB-481C-B6CB-437E7F9E9A55}" presName="node" presStyleLbl="node1" presStyleIdx="3" presStyleCnt="16">
        <dgm:presLayoutVars>
          <dgm:bulletEnabled val="1"/>
        </dgm:presLayoutVars>
      </dgm:prSet>
      <dgm:spPr/>
    </dgm:pt>
    <dgm:pt modelId="{176D4106-E84D-4770-92CC-246653B06F7C}" type="pres">
      <dgm:prSet presAssocID="{C99E1A8C-F3DA-452F-A0CA-ED57EC25EE30}" presName="sibTrans" presStyleCnt="0"/>
      <dgm:spPr/>
    </dgm:pt>
    <dgm:pt modelId="{9170FC40-B203-40B1-BF21-C55F1717F3D3}" type="pres">
      <dgm:prSet presAssocID="{7CDAF4B7-0369-4FDB-B5E4-7B5E6C69A9ED}" presName="node" presStyleLbl="node1" presStyleIdx="4" presStyleCnt="16">
        <dgm:presLayoutVars>
          <dgm:bulletEnabled val="1"/>
        </dgm:presLayoutVars>
      </dgm:prSet>
      <dgm:spPr/>
    </dgm:pt>
    <dgm:pt modelId="{705ED5AB-CB9C-44C7-BBF1-BD2CB42DE9B6}" type="pres">
      <dgm:prSet presAssocID="{FD1E870F-F6CF-4267-AA2D-E6DCC7C5F923}" presName="sibTrans" presStyleCnt="0"/>
      <dgm:spPr/>
    </dgm:pt>
    <dgm:pt modelId="{B8FE5835-FCE5-42D2-9657-41E2364F3AFF}" type="pres">
      <dgm:prSet presAssocID="{7545D6E9-B186-46CD-93F5-808991595076}" presName="node" presStyleLbl="node1" presStyleIdx="5" presStyleCnt="16">
        <dgm:presLayoutVars>
          <dgm:bulletEnabled val="1"/>
        </dgm:presLayoutVars>
      </dgm:prSet>
      <dgm:spPr/>
    </dgm:pt>
    <dgm:pt modelId="{B900A34D-A08C-442A-8A8E-FA2A52C14647}" type="pres">
      <dgm:prSet presAssocID="{D290A012-7C8E-4794-8815-3B1E0F062F15}" presName="sibTrans" presStyleCnt="0"/>
      <dgm:spPr/>
    </dgm:pt>
    <dgm:pt modelId="{AE754670-30D4-4B5D-AC1D-2CDE5DFCF949}" type="pres">
      <dgm:prSet presAssocID="{D7B3BF75-204D-40A6-973E-9382962D305F}" presName="node" presStyleLbl="node1" presStyleIdx="6" presStyleCnt="16">
        <dgm:presLayoutVars>
          <dgm:bulletEnabled val="1"/>
        </dgm:presLayoutVars>
      </dgm:prSet>
      <dgm:spPr/>
    </dgm:pt>
    <dgm:pt modelId="{D034A3F8-27DF-4924-8932-0CF78150B800}" type="pres">
      <dgm:prSet presAssocID="{04C384D7-FD18-4B1C-B6A6-90A7E317B7DA}" presName="sibTrans" presStyleCnt="0"/>
      <dgm:spPr/>
    </dgm:pt>
    <dgm:pt modelId="{DBFFDCBB-A2DC-4A53-A39F-49782883A189}" type="pres">
      <dgm:prSet presAssocID="{BF746C20-8A09-4CA3-8807-04C7C70683AF}" presName="node" presStyleLbl="node1" presStyleIdx="7" presStyleCnt="16">
        <dgm:presLayoutVars>
          <dgm:bulletEnabled val="1"/>
        </dgm:presLayoutVars>
      </dgm:prSet>
      <dgm:spPr/>
    </dgm:pt>
    <dgm:pt modelId="{01FF3FC3-40ED-4164-88FB-C7C1561F3204}" type="pres">
      <dgm:prSet presAssocID="{1EC0D8E1-C5D5-41AC-B590-757EBCAA1C03}" presName="sibTrans" presStyleCnt="0"/>
      <dgm:spPr/>
    </dgm:pt>
    <dgm:pt modelId="{3C33CBA1-7F05-4442-A607-4F8AA50FE2A7}" type="pres">
      <dgm:prSet presAssocID="{B9EF1686-961D-4F91-90F7-3050C780A51F}" presName="node" presStyleLbl="node1" presStyleIdx="8" presStyleCnt="16">
        <dgm:presLayoutVars>
          <dgm:bulletEnabled val="1"/>
        </dgm:presLayoutVars>
      </dgm:prSet>
      <dgm:spPr/>
    </dgm:pt>
    <dgm:pt modelId="{9D455A94-4C79-4084-B9FD-086121F460B3}" type="pres">
      <dgm:prSet presAssocID="{EC776A97-F9CC-417E-8B57-A8163C6EBE75}" presName="sibTrans" presStyleCnt="0"/>
      <dgm:spPr/>
    </dgm:pt>
    <dgm:pt modelId="{C764295D-7F06-47D5-A0BD-548263D767B5}" type="pres">
      <dgm:prSet presAssocID="{721FBDC8-79A5-422E-A23E-23DDC27FBE75}" presName="node" presStyleLbl="node1" presStyleIdx="9" presStyleCnt="16">
        <dgm:presLayoutVars>
          <dgm:bulletEnabled val="1"/>
        </dgm:presLayoutVars>
      </dgm:prSet>
      <dgm:spPr/>
    </dgm:pt>
    <dgm:pt modelId="{FCD93E3E-4A8F-45F3-A610-67C6636A79F0}" type="pres">
      <dgm:prSet presAssocID="{1E3D3149-3272-4C11-9739-55BCE7C17A4B}" presName="sibTrans" presStyleCnt="0"/>
      <dgm:spPr/>
    </dgm:pt>
    <dgm:pt modelId="{EF435D2F-1797-49C8-B39C-15D1605DF4FB}" type="pres">
      <dgm:prSet presAssocID="{8E9A1640-9FE7-4AC7-81FA-8F0B6BEE4EE2}" presName="node" presStyleLbl="node1" presStyleIdx="10" presStyleCnt="16">
        <dgm:presLayoutVars>
          <dgm:bulletEnabled val="1"/>
        </dgm:presLayoutVars>
      </dgm:prSet>
      <dgm:spPr/>
    </dgm:pt>
    <dgm:pt modelId="{DBA2242A-FFD2-4F3B-809F-97D77527EFB7}" type="pres">
      <dgm:prSet presAssocID="{E3D43C23-EA40-4981-9688-54693A2CAD0A}" presName="sibTrans" presStyleCnt="0"/>
      <dgm:spPr/>
    </dgm:pt>
    <dgm:pt modelId="{BC02CA97-760A-40BC-84AD-BB7BCA83115A}" type="pres">
      <dgm:prSet presAssocID="{091C4F5A-B472-4A9A-9F5A-425FC0F65A09}" presName="node" presStyleLbl="node1" presStyleIdx="11" presStyleCnt="16">
        <dgm:presLayoutVars>
          <dgm:bulletEnabled val="1"/>
        </dgm:presLayoutVars>
      </dgm:prSet>
      <dgm:spPr/>
    </dgm:pt>
    <dgm:pt modelId="{7DD70B35-DE41-4405-A08F-808C621FCBDF}" type="pres">
      <dgm:prSet presAssocID="{D8BE5F66-7B1E-4549-8536-9BAD16F032A4}" presName="sibTrans" presStyleCnt="0"/>
      <dgm:spPr/>
    </dgm:pt>
    <dgm:pt modelId="{00450FEE-B217-4C9E-8ECF-D85DE25749F2}" type="pres">
      <dgm:prSet presAssocID="{3CFB84F3-F884-4221-B49E-DADEA74C4881}" presName="node" presStyleLbl="node1" presStyleIdx="12" presStyleCnt="16">
        <dgm:presLayoutVars>
          <dgm:bulletEnabled val="1"/>
        </dgm:presLayoutVars>
      </dgm:prSet>
      <dgm:spPr/>
    </dgm:pt>
    <dgm:pt modelId="{AD19542D-0BC4-4F9E-943A-0BA10505EBB7}" type="pres">
      <dgm:prSet presAssocID="{1DB6E077-0227-4E3D-8E0B-862F04A07835}" presName="sibTrans" presStyleCnt="0"/>
      <dgm:spPr/>
    </dgm:pt>
    <dgm:pt modelId="{CBE8FD27-9DB4-44D5-8B20-E209A33B6B78}" type="pres">
      <dgm:prSet presAssocID="{792FB172-BF44-441A-B4C3-51CD8E067519}" presName="node" presStyleLbl="node1" presStyleIdx="13" presStyleCnt="16">
        <dgm:presLayoutVars>
          <dgm:bulletEnabled val="1"/>
        </dgm:presLayoutVars>
      </dgm:prSet>
      <dgm:spPr/>
    </dgm:pt>
    <dgm:pt modelId="{942569B6-5EDF-42D5-86B6-3B1D1FFC93C6}" type="pres">
      <dgm:prSet presAssocID="{55956206-C1EE-4304-8E98-1DFB648D3C3C}" presName="sibTrans" presStyleCnt="0"/>
      <dgm:spPr/>
    </dgm:pt>
    <dgm:pt modelId="{93BA3AC3-988E-4A2A-B2E6-69A14C914173}" type="pres">
      <dgm:prSet presAssocID="{722B7F16-8761-49EB-A313-0F4EF1882965}" presName="node" presStyleLbl="node1" presStyleIdx="14" presStyleCnt="16">
        <dgm:presLayoutVars>
          <dgm:bulletEnabled val="1"/>
        </dgm:presLayoutVars>
      </dgm:prSet>
      <dgm:spPr/>
    </dgm:pt>
    <dgm:pt modelId="{7243531A-AE70-4F9E-B9BA-CBB0928BFF76}" type="pres">
      <dgm:prSet presAssocID="{9EACE951-5FA1-4434-814C-9FB6B80A97D8}" presName="sibTrans" presStyleCnt="0"/>
      <dgm:spPr/>
    </dgm:pt>
    <dgm:pt modelId="{5BE1CEC1-52A7-41D3-BD4F-9D4A56F7A1AB}" type="pres">
      <dgm:prSet presAssocID="{DBAB8F21-EE15-4CFD-BCD1-62B71FC848A6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DAFF60F-AE73-436B-A61A-5501CDB068C4}" type="presOf" srcId="{9247E5C0-A86C-4349-9F00-24EEDA9347C3}" destId="{0F334F24-78EB-4E83-B3C3-1CC07DA88FF3}" srcOrd="0" destOrd="0" presId="urn:microsoft.com/office/officeart/2005/8/layout/default"/>
    <dgm:cxn modelId="{2DF8A81A-305A-40D4-A984-70A411963650}" type="presOf" srcId="{B9EF1686-961D-4F91-90F7-3050C780A51F}" destId="{3C33CBA1-7F05-4442-A607-4F8AA50FE2A7}" srcOrd="0" destOrd="0" presId="urn:microsoft.com/office/officeart/2005/8/layout/default"/>
    <dgm:cxn modelId="{F78DF21A-F42F-407F-BFC2-688B54D2C595}" srcId="{34C21FDB-6D60-4697-8AE0-8E279179523C}" destId="{D7B3BF75-204D-40A6-973E-9382962D305F}" srcOrd="6" destOrd="0" parTransId="{50DE982A-5DE0-4C7C-AC6A-F4610A35C644}" sibTransId="{04C384D7-FD18-4B1C-B6A6-90A7E317B7DA}"/>
    <dgm:cxn modelId="{27FE6F2F-A423-4300-810F-A2A6A7BBE37C}" type="presOf" srcId="{DBAB8F21-EE15-4CFD-BCD1-62B71FC848A6}" destId="{5BE1CEC1-52A7-41D3-BD4F-9D4A56F7A1AB}" srcOrd="0" destOrd="0" presId="urn:microsoft.com/office/officeart/2005/8/layout/default"/>
    <dgm:cxn modelId="{EBCF0139-558A-4251-BD19-4BD3E7DB478D}" type="presOf" srcId="{7CDAF4B7-0369-4FDB-B5E4-7B5E6C69A9ED}" destId="{9170FC40-B203-40B1-BF21-C55F1717F3D3}" srcOrd="0" destOrd="0" presId="urn:microsoft.com/office/officeart/2005/8/layout/default"/>
    <dgm:cxn modelId="{7453BD5C-C6C6-4F68-9BD3-C2B4AF895958}" type="presOf" srcId="{BF746C20-8A09-4CA3-8807-04C7C70683AF}" destId="{DBFFDCBB-A2DC-4A53-A39F-49782883A189}" srcOrd="0" destOrd="0" presId="urn:microsoft.com/office/officeart/2005/8/layout/default"/>
    <dgm:cxn modelId="{7A063542-6A99-42C4-AAE9-53AAE30762C8}" type="presOf" srcId="{D7B3BF75-204D-40A6-973E-9382962D305F}" destId="{AE754670-30D4-4B5D-AC1D-2CDE5DFCF949}" srcOrd="0" destOrd="0" presId="urn:microsoft.com/office/officeart/2005/8/layout/default"/>
    <dgm:cxn modelId="{F3AE7E42-DC33-4EDD-98C3-162891DFE998}" srcId="{34C21FDB-6D60-4697-8AE0-8E279179523C}" destId="{792FB172-BF44-441A-B4C3-51CD8E067519}" srcOrd="13" destOrd="0" parTransId="{6A46A3D6-48DF-4B76-AEAF-4C1EC6F7C110}" sibTransId="{55956206-C1EE-4304-8E98-1DFB648D3C3C}"/>
    <dgm:cxn modelId="{80F6514B-5B40-4FEE-B55E-F4C74DA0177D}" srcId="{34C21FDB-6D60-4697-8AE0-8E279179523C}" destId="{BF746C20-8A09-4CA3-8807-04C7C70683AF}" srcOrd="7" destOrd="0" parTransId="{46994F64-46C4-4771-ABDC-C37E1BFDD3AB}" sibTransId="{1EC0D8E1-C5D5-41AC-B590-757EBCAA1C03}"/>
    <dgm:cxn modelId="{37A1724F-3BBE-4A49-9F8E-E6F79F3F8D81}" type="presOf" srcId="{6EC6FDA4-13FB-481C-B6CB-437E7F9E9A55}" destId="{786F7758-9640-463C-8EFF-37EE42698C70}" srcOrd="0" destOrd="0" presId="urn:microsoft.com/office/officeart/2005/8/layout/default"/>
    <dgm:cxn modelId="{FAAD2172-BEB4-477A-82FD-80170E93CF3C}" srcId="{34C21FDB-6D60-4697-8AE0-8E279179523C}" destId="{72386953-4E49-4604-8271-6E6A760D8E1F}" srcOrd="0" destOrd="0" parTransId="{5F6EFE87-12A3-4EE3-B2FA-5422519CFF9C}" sibTransId="{66F7BC27-352C-4889-93C2-9B668914C524}"/>
    <dgm:cxn modelId="{870BBF76-25CA-454C-B7A2-DB43F8D1DC00}" srcId="{34C21FDB-6D60-4697-8AE0-8E279179523C}" destId="{6EC6FDA4-13FB-481C-B6CB-437E7F9E9A55}" srcOrd="3" destOrd="0" parTransId="{219030C1-8816-4F65-8611-66DD84FD8D3E}" sibTransId="{C99E1A8C-F3DA-452F-A0CA-ED57EC25EE30}"/>
    <dgm:cxn modelId="{1BD17C83-42C2-43C4-BE26-D5F694834A33}" srcId="{34C21FDB-6D60-4697-8AE0-8E279179523C}" destId="{7CDAF4B7-0369-4FDB-B5E4-7B5E6C69A9ED}" srcOrd="4" destOrd="0" parTransId="{EF45F22A-EB7A-4FD7-AF25-A919616348DC}" sibTransId="{FD1E870F-F6CF-4267-AA2D-E6DCC7C5F923}"/>
    <dgm:cxn modelId="{DA7CE78F-C265-48D6-95F6-A595382E9565}" type="presOf" srcId="{7545D6E9-B186-46CD-93F5-808991595076}" destId="{B8FE5835-FCE5-42D2-9657-41E2364F3AFF}" srcOrd="0" destOrd="0" presId="urn:microsoft.com/office/officeart/2005/8/layout/default"/>
    <dgm:cxn modelId="{776E3293-952B-4488-8533-8C8996BC9274}" srcId="{34C21FDB-6D60-4697-8AE0-8E279179523C}" destId="{9247E5C0-A86C-4349-9F00-24EEDA9347C3}" srcOrd="2" destOrd="0" parTransId="{2380F229-2F07-4193-B4DA-22CFF4E9013F}" sibTransId="{CCAA0D94-D88A-4A4F-84AD-88A10E2E0547}"/>
    <dgm:cxn modelId="{DFC1A093-9E67-4726-A0F4-E45335D387F1}" srcId="{34C21FDB-6D60-4697-8AE0-8E279179523C}" destId="{DBAB8F21-EE15-4CFD-BCD1-62B71FC848A6}" srcOrd="15" destOrd="0" parTransId="{954147D2-4314-4D1A-8231-F2A696581C16}" sibTransId="{0E0F1FCA-60C3-4952-B472-D340728B310C}"/>
    <dgm:cxn modelId="{EDEFB398-4EE4-467B-85B3-3EC6888BFB6F}" srcId="{34C21FDB-6D60-4697-8AE0-8E279179523C}" destId="{B9EF1686-961D-4F91-90F7-3050C780A51F}" srcOrd="8" destOrd="0" parTransId="{C7EDB6E9-C7C1-43EF-8F66-F80AE7F91F81}" sibTransId="{EC776A97-F9CC-417E-8B57-A8163C6EBE75}"/>
    <dgm:cxn modelId="{90C7159B-88D7-4F98-A7EA-72B80CD9E2EF}" srcId="{34C21FDB-6D60-4697-8AE0-8E279179523C}" destId="{722B7F16-8761-49EB-A313-0F4EF1882965}" srcOrd="14" destOrd="0" parTransId="{50454D17-1A39-4032-A6B0-146E0CC7BF63}" sibTransId="{9EACE951-5FA1-4434-814C-9FB6B80A97D8}"/>
    <dgm:cxn modelId="{AC7FA79C-FF43-402E-A5AE-432E7FBD5E37}" srcId="{34C21FDB-6D60-4697-8AE0-8E279179523C}" destId="{8E9A1640-9FE7-4AC7-81FA-8F0B6BEE4EE2}" srcOrd="10" destOrd="0" parTransId="{0477A8BF-0EDF-46F2-A08F-9FD78DCDFCF5}" sibTransId="{E3D43C23-EA40-4981-9688-54693A2CAD0A}"/>
    <dgm:cxn modelId="{A9F838AE-1EEB-42F9-BF0E-4C8FAAB641CA}" type="presOf" srcId="{72386953-4E49-4604-8271-6E6A760D8E1F}" destId="{D7A33E10-7D1F-44B4-A067-7EA13DD30710}" srcOrd="0" destOrd="0" presId="urn:microsoft.com/office/officeart/2005/8/layout/default"/>
    <dgm:cxn modelId="{9B21C5B7-9753-4824-92E4-36323B97DEDE}" srcId="{34C21FDB-6D60-4697-8AE0-8E279179523C}" destId="{721FBDC8-79A5-422E-A23E-23DDC27FBE75}" srcOrd="9" destOrd="0" parTransId="{642712DB-77D2-4446-847E-3E263371D340}" sibTransId="{1E3D3149-3272-4C11-9739-55BCE7C17A4B}"/>
    <dgm:cxn modelId="{E62419B9-09AD-4E43-9A13-81D9C15B5B5C}" srcId="{34C21FDB-6D60-4697-8AE0-8E279179523C}" destId="{427FE1B8-27D7-42C9-922D-0213A50FB143}" srcOrd="1" destOrd="0" parTransId="{B8F35F98-D3A5-477C-962E-E085CF52A0CC}" sibTransId="{C11BDBCA-B34A-4491-8242-666B2FB86443}"/>
    <dgm:cxn modelId="{4B5259BD-42B4-406A-B146-879CC81685BE}" type="presOf" srcId="{427FE1B8-27D7-42C9-922D-0213A50FB143}" destId="{57DA1AFD-A77A-4001-B760-155098EBBC56}" srcOrd="0" destOrd="0" presId="urn:microsoft.com/office/officeart/2005/8/layout/default"/>
    <dgm:cxn modelId="{2BF64ABE-9F44-470C-AEB5-665874ABE402}" srcId="{34C21FDB-6D60-4697-8AE0-8E279179523C}" destId="{3CFB84F3-F884-4221-B49E-DADEA74C4881}" srcOrd="12" destOrd="0" parTransId="{F1A62072-FB1D-4953-BAFE-55A9FBC058A7}" sibTransId="{1DB6E077-0227-4E3D-8E0B-862F04A07835}"/>
    <dgm:cxn modelId="{E26C6BC6-A2E4-4512-A109-3CF12CDF34A7}" type="presOf" srcId="{721FBDC8-79A5-422E-A23E-23DDC27FBE75}" destId="{C764295D-7F06-47D5-A0BD-548263D767B5}" srcOrd="0" destOrd="0" presId="urn:microsoft.com/office/officeart/2005/8/layout/default"/>
    <dgm:cxn modelId="{A78D58C7-5A6B-4711-8842-35906CED7CDD}" type="presOf" srcId="{091C4F5A-B472-4A9A-9F5A-425FC0F65A09}" destId="{BC02CA97-760A-40BC-84AD-BB7BCA83115A}" srcOrd="0" destOrd="0" presId="urn:microsoft.com/office/officeart/2005/8/layout/default"/>
    <dgm:cxn modelId="{0B62CBCC-FA16-4471-872C-8E91E1F06D9B}" srcId="{34C21FDB-6D60-4697-8AE0-8E279179523C}" destId="{7545D6E9-B186-46CD-93F5-808991595076}" srcOrd="5" destOrd="0" parTransId="{40AAC7FA-0416-4BD8-9683-FA4298BC4CE6}" sibTransId="{D290A012-7C8E-4794-8815-3B1E0F062F15}"/>
    <dgm:cxn modelId="{824778D5-C4D4-4D04-8717-CA6C56810E7D}" srcId="{34C21FDB-6D60-4697-8AE0-8E279179523C}" destId="{091C4F5A-B472-4A9A-9F5A-425FC0F65A09}" srcOrd="11" destOrd="0" parTransId="{5ED3B172-A73B-4DD3-9DDA-A518E8B6E115}" sibTransId="{D8BE5F66-7B1E-4549-8536-9BAD16F032A4}"/>
    <dgm:cxn modelId="{A3F418D8-6378-4819-B7A2-8BE3C0772B29}" type="presOf" srcId="{8E9A1640-9FE7-4AC7-81FA-8F0B6BEE4EE2}" destId="{EF435D2F-1797-49C8-B39C-15D1605DF4FB}" srcOrd="0" destOrd="0" presId="urn:microsoft.com/office/officeart/2005/8/layout/default"/>
    <dgm:cxn modelId="{367D8ADA-8BC6-43A7-8448-58075209CACA}" type="presOf" srcId="{3CFB84F3-F884-4221-B49E-DADEA74C4881}" destId="{00450FEE-B217-4C9E-8ECF-D85DE25749F2}" srcOrd="0" destOrd="0" presId="urn:microsoft.com/office/officeart/2005/8/layout/default"/>
    <dgm:cxn modelId="{AFF085EC-F052-47FC-8B52-E44ACE5E95D4}" type="presOf" srcId="{34C21FDB-6D60-4697-8AE0-8E279179523C}" destId="{E05D6519-4D5E-4131-87A0-7B7C329419D6}" srcOrd="0" destOrd="0" presId="urn:microsoft.com/office/officeart/2005/8/layout/default"/>
    <dgm:cxn modelId="{16EE4CEE-F774-4F39-A602-114A45991C65}" type="presOf" srcId="{722B7F16-8761-49EB-A313-0F4EF1882965}" destId="{93BA3AC3-988E-4A2A-B2E6-69A14C914173}" srcOrd="0" destOrd="0" presId="urn:microsoft.com/office/officeart/2005/8/layout/default"/>
    <dgm:cxn modelId="{73A0A4EF-FDB1-44C7-AA8A-80C1CEF1DE8D}" type="presOf" srcId="{792FB172-BF44-441A-B4C3-51CD8E067519}" destId="{CBE8FD27-9DB4-44D5-8B20-E209A33B6B78}" srcOrd="0" destOrd="0" presId="urn:microsoft.com/office/officeart/2005/8/layout/default"/>
    <dgm:cxn modelId="{5F1EAC5D-D52F-4EAD-A7E2-0BE8DED69CE6}" type="presParOf" srcId="{E05D6519-4D5E-4131-87A0-7B7C329419D6}" destId="{D7A33E10-7D1F-44B4-A067-7EA13DD30710}" srcOrd="0" destOrd="0" presId="urn:microsoft.com/office/officeart/2005/8/layout/default"/>
    <dgm:cxn modelId="{79D6948C-40D8-44A4-A781-9079CF4A6F60}" type="presParOf" srcId="{E05D6519-4D5E-4131-87A0-7B7C329419D6}" destId="{C016D2BC-8318-412C-8E32-93276D58B3B4}" srcOrd="1" destOrd="0" presId="urn:microsoft.com/office/officeart/2005/8/layout/default"/>
    <dgm:cxn modelId="{CD139FCB-F74D-4D5A-BF40-B306CFA389C0}" type="presParOf" srcId="{E05D6519-4D5E-4131-87A0-7B7C329419D6}" destId="{57DA1AFD-A77A-4001-B760-155098EBBC56}" srcOrd="2" destOrd="0" presId="urn:microsoft.com/office/officeart/2005/8/layout/default"/>
    <dgm:cxn modelId="{47BA2C02-DCA8-4BFD-B2DF-26AD5E02692D}" type="presParOf" srcId="{E05D6519-4D5E-4131-87A0-7B7C329419D6}" destId="{5546F0C8-5F1A-4615-B8DB-C577FF903246}" srcOrd="3" destOrd="0" presId="urn:microsoft.com/office/officeart/2005/8/layout/default"/>
    <dgm:cxn modelId="{84A0127F-C37D-44EC-ACC1-B98F16D9A77D}" type="presParOf" srcId="{E05D6519-4D5E-4131-87A0-7B7C329419D6}" destId="{0F334F24-78EB-4E83-B3C3-1CC07DA88FF3}" srcOrd="4" destOrd="0" presId="urn:microsoft.com/office/officeart/2005/8/layout/default"/>
    <dgm:cxn modelId="{C120B846-62A1-42EA-BFAD-C864BDB65ECC}" type="presParOf" srcId="{E05D6519-4D5E-4131-87A0-7B7C329419D6}" destId="{DD12878D-CBAE-4CB8-9A54-E5E418744B83}" srcOrd="5" destOrd="0" presId="urn:microsoft.com/office/officeart/2005/8/layout/default"/>
    <dgm:cxn modelId="{3943AC94-D958-413E-B066-88CBF85A2071}" type="presParOf" srcId="{E05D6519-4D5E-4131-87A0-7B7C329419D6}" destId="{786F7758-9640-463C-8EFF-37EE42698C70}" srcOrd="6" destOrd="0" presId="urn:microsoft.com/office/officeart/2005/8/layout/default"/>
    <dgm:cxn modelId="{C65A086F-6893-4C39-B35D-37CB7850B466}" type="presParOf" srcId="{E05D6519-4D5E-4131-87A0-7B7C329419D6}" destId="{176D4106-E84D-4770-92CC-246653B06F7C}" srcOrd="7" destOrd="0" presId="urn:microsoft.com/office/officeart/2005/8/layout/default"/>
    <dgm:cxn modelId="{41B3FC06-7796-498C-A500-22162AEFF9B4}" type="presParOf" srcId="{E05D6519-4D5E-4131-87A0-7B7C329419D6}" destId="{9170FC40-B203-40B1-BF21-C55F1717F3D3}" srcOrd="8" destOrd="0" presId="urn:microsoft.com/office/officeart/2005/8/layout/default"/>
    <dgm:cxn modelId="{AF554CC7-F0B3-4EB5-802E-DEEBBF8BF18D}" type="presParOf" srcId="{E05D6519-4D5E-4131-87A0-7B7C329419D6}" destId="{705ED5AB-CB9C-44C7-BBF1-BD2CB42DE9B6}" srcOrd="9" destOrd="0" presId="urn:microsoft.com/office/officeart/2005/8/layout/default"/>
    <dgm:cxn modelId="{F4D620F0-DF05-41FC-8CD6-D81B2AD52718}" type="presParOf" srcId="{E05D6519-4D5E-4131-87A0-7B7C329419D6}" destId="{B8FE5835-FCE5-42D2-9657-41E2364F3AFF}" srcOrd="10" destOrd="0" presId="urn:microsoft.com/office/officeart/2005/8/layout/default"/>
    <dgm:cxn modelId="{66536899-B1D1-498A-8C75-34BF10580116}" type="presParOf" srcId="{E05D6519-4D5E-4131-87A0-7B7C329419D6}" destId="{B900A34D-A08C-442A-8A8E-FA2A52C14647}" srcOrd="11" destOrd="0" presId="urn:microsoft.com/office/officeart/2005/8/layout/default"/>
    <dgm:cxn modelId="{5E7D1564-B868-4545-9AA5-24371C51AF6E}" type="presParOf" srcId="{E05D6519-4D5E-4131-87A0-7B7C329419D6}" destId="{AE754670-30D4-4B5D-AC1D-2CDE5DFCF949}" srcOrd="12" destOrd="0" presId="urn:microsoft.com/office/officeart/2005/8/layout/default"/>
    <dgm:cxn modelId="{B7666EA7-C8A2-428E-BF55-AF09EFC4E361}" type="presParOf" srcId="{E05D6519-4D5E-4131-87A0-7B7C329419D6}" destId="{D034A3F8-27DF-4924-8932-0CF78150B800}" srcOrd="13" destOrd="0" presId="urn:microsoft.com/office/officeart/2005/8/layout/default"/>
    <dgm:cxn modelId="{80D1F997-1AB0-4EEA-B7F8-51190D5A9B9E}" type="presParOf" srcId="{E05D6519-4D5E-4131-87A0-7B7C329419D6}" destId="{DBFFDCBB-A2DC-4A53-A39F-49782883A189}" srcOrd="14" destOrd="0" presId="urn:microsoft.com/office/officeart/2005/8/layout/default"/>
    <dgm:cxn modelId="{5AD6DE1C-1043-4116-B927-A82E13E3FBEB}" type="presParOf" srcId="{E05D6519-4D5E-4131-87A0-7B7C329419D6}" destId="{01FF3FC3-40ED-4164-88FB-C7C1561F3204}" srcOrd="15" destOrd="0" presId="urn:microsoft.com/office/officeart/2005/8/layout/default"/>
    <dgm:cxn modelId="{C2253862-E880-4254-81D2-4DFDC2DF51A3}" type="presParOf" srcId="{E05D6519-4D5E-4131-87A0-7B7C329419D6}" destId="{3C33CBA1-7F05-4442-A607-4F8AA50FE2A7}" srcOrd="16" destOrd="0" presId="urn:microsoft.com/office/officeart/2005/8/layout/default"/>
    <dgm:cxn modelId="{DA30FCB6-9638-49E9-A8A5-6AF0684D6B7A}" type="presParOf" srcId="{E05D6519-4D5E-4131-87A0-7B7C329419D6}" destId="{9D455A94-4C79-4084-B9FD-086121F460B3}" srcOrd="17" destOrd="0" presId="urn:microsoft.com/office/officeart/2005/8/layout/default"/>
    <dgm:cxn modelId="{6221955E-68D8-4066-807B-46E3C5DEE1B0}" type="presParOf" srcId="{E05D6519-4D5E-4131-87A0-7B7C329419D6}" destId="{C764295D-7F06-47D5-A0BD-548263D767B5}" srcOrd="18" destOrd="0" presId="urn:microsoft.com/office/officeart/2005/8/layout/default"/>
    <dgm:cxn modelId="{D5012F27-E074-48F2-9357-F8DCF6788DD8}" type="presParOf" srcId="{E05D6519-4D5E-4131-87A0-7B7C329419D6}" destId="{FCD93E3E-4A8F-45F3-A610-67C6636A79F0}" srcOrd="19" destOrd="0" presId="urn:microsoft.com/office/officeart/2005/8/layout/default"/>
    <dgm:cxn modelId="{9E7B3F70-7F81-4203-B6C2-C48D801019C8}" type="presParOf" srcId="{E05D6519-4D5E-4131-87A0-7B7C329419D6}" destId="{EF435D2F-1797-49C8-B39C-15D1605DF4FB}" srcOrd="20" destOrd="0" presId="urn:microsoft.com/office/officeart/2005/8/layout/default"/>
    <dgm:cxn modelId="{B70675B2-2DD1-4395-AC58-17E3A77FB228}" type="presParOf" srcId="{E05D6519-4D5E-4131-87A0-7B7C329419D6}" destId="{DBA2242A-FFD2-4F3B-809F-97D77527EFB7}" srcOrd="21" destOrd="0" presId="urn:microsoft.com/office/officeart/2005/8/layout/default"/>
    <dgm:cxn modelId="{BC859E27-1BF1-4BDF-A113-662AC8E086CA}" type="presParOf" srcId="{E05D6519-4D5E-4131-87A0-7B7C329419D6}" destId="{BC02CA97-760A-40BC-84AD-BB7BCA83115A}" srcOrd="22" destOrd="0" presId="urn:microsoft.com/office/officeart/2005/8/layout/default"/>
    <dgm:cxn modelId="{3328E6B0-CFF0-4240-89F1-0241F4291432}" type="presParOf" srcId="{E05D6519-4D5E-4131-87A0-7B7C329419D6}" destId="{7DD70B35-DE41-4405-A08F-808C621FCBDF}" srcOrd="23" destOrd="0" presId="urn:microsoft.com/office/officeart/2005/8/layout/default"/>
    <dgm:cxn modelId="{6562F43E-21E7-446D-8842-6FBC95532A91}" type="presParOf" srcId="{E05D6519-4D5E-4131-87A0-7B7C329419D6}" destId="{00450FEE-B217-4C9E-8ECF-D85DE25749F2}" srcOrd="24" destOrd="0" presId="urn:microsoft.com/office/officeart/2005/8/layout/default"/>
    <dgm:cxn modelId="{69746062-AF5B-42DF-9D0D-723C29E867EA}" type="presParOf" srcId="{E05D6519-4D5E-4131-87A0-7B7C329419D6}" destId="{AD19542D-0BC4-4F9E-943A-0BA10505EBB7}" srcOrd="25" destOrd="0" presId="urn:microsoft.com/office/officeart/2005/8/layout/default"/>
    <dgm:cxn modelId="{1E13EB2D-E854-44CE-95F0-31484B86B072}" type="presParOf" srcId="{E05D6519-4D5E-4131-87A0-7B7C329419D6}" destId="{CBE8FD27-9DB4-44D5-8B20-E209A33B6B78}" srcOrd="26" destOrd="0" presId="urn:microsoft.com/office/officeart/2005/8/layout/default"/>
    <dgm:cxn modelId="{D16837B9-E1F8-4706-924A-B385E3280495}" type="presParOf" srcId="{E05D6519-4D5E-4131-87A0-7B7C329419D6}" destId="{942569B6-5EDF-42D5-86B6-3B1D1FFC93C6}" srcOrd="27" destOrd="0" presId="urn:microsoft.com/office/officeart/2005/8/layout/default"/>
    <dgm:cxn modelId="{3B654AAC-A769-40DD-825B-55CC0EF92C02}" type="presParOf" srcId="{E05D6519-4D5E-4131-87A0-7B7C329419D6}" destId="{93BA3AC3-988E-4A2A-B2E6-69A14C914173}" srcOrd="28" destOrd="0" presId="urn:microsoft.com/office/officeart/2005/8/layout/default"/>
    <dgm:cxn modelId="{5F98CE15-ABD7-40D0-BF19-567AC7BEB148}" type="presParOf" srcId="{E05D6519-4D5E-4131-87A0-7B7C329419D6}" destId="{7243531A-AE70-4F9E-B9BA-CBB0928BFF76}" srcOrd="29" destOrd="0" presId="urn:microsoft.com/office/officeart/2005/8/layout/default"/>
    <dgm:cxn modelId="{09E09325-3040-4068-9732-851E0E55FBA5}" type="presParOf" srcId="{E05D6519-4D5E-4131-87A0-7B7C329419D6}" destId="{5BE1CEC1-52A7-41D3-BD4F-9D4A56F7A1AB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33E10-7D1F-44B4-A067-7EA13DD30710}">
      <dsp:nvSpPr>
        <dsp:cNvPr id="0" name=""/>
        <dsp:cNvSpPr/>
      </dsp:nvSpPr>
      <dsp:spPr>
        <a:xfrm>
          <a:off x="215440" y="961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b="1" kern="1200"/>
            <a:t>témák</a:t>
          </a:r>
          <a:endParaRPr lang="en-US" sz="1000" kern="1200"/>
        </a:p>
      </dsp:txBody>
      <dsp:txXfrm>
        <a:off x="215440" y="961"/>
        <a:ext cx="1114282" cy="668569"/>
      </dsp:txXfrm>
    </dsp:sp>
    <dsp:sp modelId="{57DA1AFD-A77A-4001-B760-155098EBBC56}">
      <dsp:nvSpPr>
        <dsp:cNvPr id="0" name=""/>
        <dsp:cNvSpPr/>
      </dsp:nvSpPr>
      <dsp:spPr>
        <a:xfrm>
          <a:off x="1441151" y="961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Kalotaszentkirály</a:t>
          </a:r>
          <a:endParaRPr lang="en-US" sz="1000" kern="1200" dirty="0"/>
        </a:p>
      </dsp:txBody>
      <dsp:txXfrm>
        <a:off x="1441151" y="961"/>
        <a:ext cx="1114282" cy="668569"/>
      </dsp:txXfrm>
    </dsp:sp>
    <dsp:sp modelId="{0F334F24-78EB-4E83-B3C3-1CC07DA88FF3}">
      <dsp:nvSpPr>
        <dsp:cNvPr id="0" name=""/>
        <dsp:cNvSpPr/>
      </dsp:nvSpPr>
      <dsp:spPr>
        <a:xfrm>
          <a:off x="2666862" y="961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Nagyvárad – Püspöki palota</a:t>
          </a:r>
          <a:endParaRPr lang="en-US" sz="1000" kern="1200" dirty="0"/>
        </a:p>
      </dsp:txBody>
      <dsp:txXfrm>
        <a:off x="2666862" y="961"/>
        <a:ext cx="1114282" cy="668569"/>
      </dsp:txXfrm>
    </dsp:sp>
    <dsp:sp modelId="{786F7758-9640-463C-8EFF-37EE42698C70}">
      <dsp:nvSpPr>
        <dsp:cNvPr id="0" name=""/>
        <dsp:cNvSpPr/>
      </dsp:nvSpPr>
      <dsp:spPr>
        <a:xfrm>
          <a:off x="215440" y="780959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Arany János Csonka tornyát</a:t>
          </a:r>
          <a:endParaRPr lang="en-US" sz="1000" kern="1200" dirty="0"/>
        </a:p>
      </dsp:txBody>
      <dsp:txXfrm>
        <a:off x="215440" y="780959"/>
        <a:ext cx="1114282" cy="668569"/>
      </dsp:txXfrm>
    </dsp:sp>
    <dsp:sp modelId="{9170FC40-B203-40B1-BF21-C55F1717F3D3}">
      <dsp:nvSpPr>
        <dsp:cNvPr id="0" name=""/>
        <dsp:cNvSpPr/>
      </dsp:nvSpPr>
      <dsp:spPr>
        <a:xfrm>
          <a:off x="1441151" y="780959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Mátyás király szülőháza (Kolozsvár)</a:t>
          </a:r>
          <a:endParaRPr lang="en-US" sz="1000" kern="1200" dirty="0"/>
        </a:p>
      </dsp:txBody>
      <dsp:txXfrm>
        <a:off x="1441151" y="780959"/>
        <a:ext cx="1114282" cy="668569"/>
      </dsp:txXfrm>
    </dsp:sp>
    <dsp:sp modelId="{B8FE5835-FCE5-42D2-9657-41E2364F3AFF}">
      <dsp:nvSpPr>
        <dsp:cNvPr id="0" name=""/>
        <dsp:cNvSpPr/>
      </dsp:nvSpPr>
      <dsp:spPr>
        <a:xfrm>
          <a:off x="2666862" y="780959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Tordai sóbánya </a:t>
          </a:r>
          <a:endParaRPr lang="en-US" sz="1000" kern="1200" dirty="0"/>
        </a:p>
      </dsp:txBody>
      <dsp:txXfrm>
        <a:off x="2666862" y="780959"/>
        <a:ext cx="1114282" cy="668569"/>
      </dsp:txXfrm>
    </dsp:sp>
    <dsp:sp modelId="{AE754670-30D4-4B5D-AC1D-2CDE5DFCF949}">
      <dsp:nvSpPr>
        <dsp:cNvPr id="0" name=""/>
        <dsp:cNvSpPr/>
      </dsp:nvSpPr>
      <dsp:spPr>
        <a:xfrm>
          <a:off x="215440" y="1560957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 err="1"/>
            <a:t>Zetelaka</a:t>
          </a:r>
          <a:endParaRPr lang="en-US" sz="1000" kern="1200" dirty="0"/>
        </a:p>
      </dsp:txBody>
      <dsp:txXfrm>
        <a:off x="215440" y="1560957"/>
        <a:ext cx="1114282" cy="668569"/>
      </dsp:txXfrm>
    </dsp:sp>
    <dsp:sp modelId="{DBFFDCBB-A2DC-4A53-A39F-49782883A189}">
      <dsp:nvSpPr>
        <dsp:cNvPr id="0" name=""/>
        <dsp:cNvSpPr/>
      </dsp:nvSpPr>
      <dsp:spPr>
        <a:xfrm>
          <a:off x="1441151" y="1560957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Korond</a:t>
          </a:r>
          <a:endParaRPr lang="en-US" sz="1000" kern="1200" dirty="0"/>
        </a:p>
      </dsp:txBody>
      <dsp:txXfrm>
        <a:off x="1441151" y="1560957"/>
        <a:ext cx="1114282" cy="668569"/>
      </dsp:txXfrm>
    </dsp:sp>
    <dsp:sp modelId="{3C33CBA1-7F05-4442-A607-4F8AA50FE2A7}">
      <dsp:nvSpPr>
        <dsp:cNvPr id="0" name=""/>
        <dsp:cNvSpPr/>
      </dsp:nvSpPr>
      <dsp:spPr>
        <a:xfrm>
          <a:off x="2666862" y="1560957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 err="1"/>
            <a:t>Farkaslaka</a:t>
          </a:r>
          <a:r>
            <a:rPr lang="hu-HU" sz="1000" kern="1200" dirty="0"/>
            <a:t> </a:t>
          </a:r>
          <a:endParaRPr lang="en-US" sz="1000" kern="1200" dirty="0"/>
        </a:p>
      </dsp:txBody>
      <dsp:txXfrm>
        <a:off x="2666862" y="1560957"/>
        <a:ext cx="1114282" cy="668569"/>
      </dsp:txXfrm>
    </dsp:sp>
    <dsp:sp modelId="{C764295D-7F06-47D5-A0BD-548263D767B5}">
      <dsp:nvSpPr>
        <dsp:cNvPr id="0" name=""/>
        <dsp:cNvSpPr/>
      </dsp:nvSpPr>
      <dsp:spPr>
        <a:xfrm>
          <a:off x="215440" y="2340955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Gyilkos – tó; Békás Szoros</a:t>
          </a:r>
          <a:endParaRPr lang="en-US" sz="1000" kern="1200" dirty="0"/>
        </a:p>
      </dsp:txBody>
      <dsp:txXfrm>
        <a:off x="215440" y="2340955"/>
        <a:ext cx="1114282" cy="668569"/>
      </dsp:txXfrm>
    </dsp:sp>
    <dsp:sp modelId="{EF435D2F-1797-49C8-B39C-15D1605DF4FB}">
      <dsp:nvSpPr>
        <dsp:cNvPr id="0" name=""/>
        <dsp:cNvSpPr/>
      </dsp:nvSpPr>
      <dsp:spPr>
        <a:xfrm>
          <a:off x="1441151" y="2340955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/>
            <a:t>Király-hágó</a:t>
          </a:r>
          <a:endParaRPr lang="en-US" sz="1000" kern="1200"/>
        </a:p>
      </dsp:txBody>
      <dsp:txXfrm>
        <a:off x="1441151" y="2340955"/>
        <a:ext cx="1114282" cy="668569"/>
      </dsp:txXfrm>
    </dsp:sp>
    <dsp:sp modelId="{BC02CA97-760A-40BC-84AD-BB7BCA83115A}">
      <dsp:nvSpPr>
        <dsp:cNvPr id="0" name=""/>
        <dsp:cNvSpPr/>
      </dsp:nvSpPr>
      <dsp:spPr>
        <a:xfrm>
          <a:off x="2666862" y="2340955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Házsongárdi temető</a:t>
          </a:r>
          <a:endParaRPr lang="en-US" sz="1000" kern="1200" dirty="0"/>
        </a:p>
      </dsp:txBody>
      <dsp:txXfrm>
        <a:off x="2666862" y="2340955"/>
        <a:ext cx="1114282" cy="668569"/>
      </dsp:txXfrm>
    </dsp:sp>
    <dsp:sp modelId="{00450FEE-B217-4C9E-8ECF-D85DE25749F2}">
      <dsp:nvSpPr>
        <dsp:cNvPr id="0" name=""/>
        <dsp:cNvSpPr/>
      </dsp:nvSpPr>
      <dsp:spPr>
        <a:xfrm>
          <a:off x="215440" y="3120952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/>
            <a:t>Lázár - kastély</a:t>
          </a:r>
          <a:endParaRPr lang="en-US" sz="1000" kern="1200"/>
        </a:p>
      </dsp:txBody>
      <dsp:txXfrm>
        <a:off x="215440" y="3120952"/>
        <a:ext cx="1114282" cy="668569"/>
      </dsp:txXfrm>
    </dsp:sp>
    <dsp:sp modelId="{CBE8FD27-9DB4-44D5-8B20-E209A33B6B78}">
      <dsp:nvSpPr>
        <dsp:cNvPr id="0" name=""/>
        <dsp:cNvSpPr/>
      </dsp:nvSpPr>
      <dsp:spPr>
        <a:xfrm>
          <a:off x="1441151" y="3120952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 err="1"/>
            <a:t>Székelyderzsi</a:t>
          </a:r>
          <a:endParaRPr lang="en-US" sz="1000" kern="1200" dirty="0"/>
        </a:p>
      </dsp:txBody>
      <dsp:txXfrm>
        <a:off x="1441151" y="3120952"/>
        <a:ext cx="1114282" cy="668569"/>
      </dsp:txXfrm>
    </dsp:sp>
    <dsp:sp modelId="{93BA3AC3-988E-4A2A-B2E6-69A14C914173}">
      <dsp:nvSpPr>
        <dsp:cNvPr id="0" name=""/>
        <dsp:cNvSpPr/>
      </dsp:nvSpPr>
      <dsp:spPr>
        <a:xfrm>
          <a:off x="2666862" y="3120952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/>
            <a:t>Torockó</a:t>
          </a:r>
          <a:endParaRPr lang="en-US" sz="1000" kern="1200"/>
        </a:p>
      </dsp:txBody>
      <dsp:txXfrm>
        <a:off x="2666862" y="3120952"/>
        <a:ext cx="1114282" cy="668569"/>
      </dsp:txXfrm>
    </dsp:sp>
    <dsp:sp modelId="{5BE1CEC1-52A7-41D3-BD4F-9D4A56F7A1AB}">
      <dsp:nvSpPr>
        <dsp:cNvPr id="0" name=""/>
        <dsp:cNvSpPr/>
      </dsp:nvSpPr>
      <dsp:spPr>
        <a:xfrm>
          <a:off x="1441151" y="3900950"/>
          <a:ext cx="1114282" cy="668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Déva vára</a:t>
          </a:r>
          <a:endParaRPr lang="en-US" sz="1000" kern="1200" dirty="0"/>
        </a:p>
      </dsp:txBody>
      <dsp:txXfrm>
        <a:off x="1441151" y="3900950"/>
        <a:ext cx="1114282" cy="668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6AC7B-0896-4DB0-B3AD-EFB5407F7AF6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9B9C2-CDB2-4AF8-939B-821D6DAF9F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186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9B9C2-CDB2-4AF8-939B-821D6DAF9F11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9306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9B9C2-CDB2-4AF8-939B-821D6DAF9F11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911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CF853E-C90B-CF06-A4F9-5017434C0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83D366F-F92D-369A-D005-CFD876BF8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88FE2B2-7303-DAB6-98FD-141A6169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3AE5-FBF2-45F7-9C5D-BB060E6A4FE3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C08690A-DD40-2F36-D13E-74CA46B32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29FF22-4690-7E28-4085-70619252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9B2C-6ADB-4517-9677-EE1D7EB3F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365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10D21F-F4C2-5A4E-0D4E-7BC644A9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B3D5DC2-583F-631B-4CF0-23789F8BB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7D48FD4-4858-CCFC-67C3-4DB4238C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3AE5-FBF2-45F7-9C5D-BB060E6A4FE3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6F0AF8-66A8-ED22-10C1-C8D87D4A0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EF6B190-13D8-288B-2B37-557F7FAAF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9B2C-6ADB-4517-9677-EE1D7EB3F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5513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16C6345B-A601-695F-E869-33FA725FA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E1686DA-52BD-04DE-6B25-749734E2E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BA80B32-FAC6-6A5F-8A9E-C3F4CF334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3AE5-FBF2-45F7-9C5D-BB060E6A4FE3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82D1C7D-7847-EE3E-8671-6BF1C244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92E585D-65E3-45B4-AAE6-6A87230D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9B2C-6ADB-4517-9677-EE1D7EB3F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344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F8A77E-40B5-B096-DEEA-9C9DFCA5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94FA1A9-4D28-9298-2A54-B07C285A2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D5D4445-F4A6-59F1-DB44-1D529CF6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3AE5-FBF2-45F7-9C5D-BB060E6A4FE3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DE5113E-1DA3-D995-3059-EDF935FE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CC133D1-14BE-7E6F-D2C4-A27E1E03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9B2C-6ADB-4517-9677-EE1D7EB3F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667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F05D6F-43A3-B14C-1241-052056A68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B14D40F-E99F-0F42-EC15-31DB8A340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50544F8-9603-2B6B-64FB-419CA7638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3AE5-FBF2-45F7-9C5D-BB060E6A4FE3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187BD7B-6FDC-9BA4-3903-80FF5F8CA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42E5733-BD56-F8AD-5D5F-45B05D5B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9B2C-6ADB-4517-9677-EE1D7EB3F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736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DAFAAE-3F43-51B9-ED4F-2B7A3785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4F2F52-4C59-A7EF-3A77-EBE50E91A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5FD56D7-49C0-4DFE-203D-25C42BDD4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5041237-CA42-6EB2-CE57-292841CD7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3AE5-FBF2-45F7-9C5D-BB060E6A4FE3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EDF4DC7-6561-A2A6-5C57-9128EAD8B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1FD8E87-2E8F-C938-7714-4C482264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9B2C-6ADB-4517-9677-EE1D7EB3F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960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DA65CA-1EED-3B4A-A045-F8339BB6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618B7C2-7783-665C-1AAE-355675B1F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CB14E7C-132B-ADCD-295E-94CD069D9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2109CEF-CFAC-8A1D-DDDD-0E0A1729D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F85D096-69A0-A354-B76A-A13417B92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8C077BF-CF0F-8876-1BBE-669DE4D9F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3AE5-FBF2-45F7-9C5D-BB060E6A4FE3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7DA04B1-0BBA-F912-DDE5-F4E1DACE1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7A8C44C-E918-6C72-6419-7D0CCFF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9B2C-6ADB-4517-9677-EE1D7EB3F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809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48153A-F52F-8C74-571F-231348F4A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478B6BF-FC27-8382-1F41-ADC738F31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3AE5-FBF2-45F7-9C5D-BB060E6A4FE3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3036ED2-91FE-C868-715C-DC7A7FF6E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51AA9F9-490D-BD31-07D4-EA3576CA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9B2C-6ADB-4517-9677-EE1D7EB3F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280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6D469D7-A391-1B38-6177-E98FBE0B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3AE5-FBF2-45F7-9C5D-BB060E6A4FE3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BB98A5A-353E-64A5-94BE-FF29FD3D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F521339-D4BA-3787-9191-FA76E14B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9B2C-6ADB-4517-9677-EE1D7EB3F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660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91CF13-52C7-5B3C-3516-EB2CCDB8A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1434F5F-48A6-F59C-1C65-188F9048C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36D8C58-4F65-18A8-E31F-A694C75D3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8E3D0FD-CB82-C48A-E2BA-C9DCD888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3AE5-FBF2-45F7-9C5D-BB060E6A4FE3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1F13258-E2B5-7C3C-90E3-7C8B7139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9BF4B7F-1553-2613-8C97-FA23E7ABD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9B2C-6ADB-4517-9677-EE1D7EB3F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694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EACA3C-5503-C956-5368-36149D0F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68709BE-1B9A-DFB1-7BAE-40B4C6025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E2E429D-1171-9F6B-A2A0-C200841CB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55FE439-94D7-F732-536C-EE3834531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3AE5-FBF2-45F7-9C5D-BB060E6A4FE3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0BF70E1-037F-CE6B-EA7D-4C51069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15CE104-8923-2436-20E1-DFA569B20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9B2C-6ADB-4517-9677-EE1D7EB3F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354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3A3C358-6D90-C6F0-7640-6B4B6937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D82AA65-0646-2B35-9F07-92E1EC61C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61F259-6F63-865B-E97F-FCA319AD5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2E3AE5-FBF2-45F7-9C5D-BB060E6A4FE3}" type="datetimeFigureOut">
              <a:rPr lang="hu-HU" smtClean="0"/>
              <a:t>2026. 06. 25.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357112-5041-F448-0371-1B4D8A2D1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C5166B8-37A8-C791-F3FD-4E667105C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A59B2C-6ADB-4517-9677-EE1D7EB3FC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441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3.png"/><Relationship Id="rId7" Type="http://schemas.openxmlformats.org/officeDocument/2006/relationships/image" Target="../media/image27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microsoft.com/office/2007/relationships/hdphoto" Target="../media/hdphoto1.wdp"/><Relationship Id="rId7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1.wdp"/><Relationship Id="rId7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microsoft.com/office/2007/relationships/hdphoto" Target="../media/hdphoto1.wdp"/><Relationship Id="rId7" Type="http://schemas.openxmlformats.org/officeDocument/2006/relationships/image" Target="../media/image5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eg"/><Relationship Id="rId9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microsoft.com/office/2007/relationships/hdphoto" Target="../media/hdphoto1.wdp"/><Relationship Id="rId7" Type="http://schemas.openxmlformats.org/officeDocument/2006/relationships/image" Target="../media/image6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10" Type="http://schemas.openxmlformats.org/officeDocument/2006/relationships/image" Target="../media/image2.pn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microsoft.com/office/2007/relationships/hdphoto" Target="../media/hdphoto1.wdp"/><Relationship Id="rId7" Type="http://schemas.openxmlformats.org/officeDocument/2006/relationships/image" Target="../media/image6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microsoft.com/office/2007/relationships/hdphoto" Target="../media/hdphoto1.wdp"/><Relationship Id="rId7" Type="http://schemas.openxmlformats.org/officeDocument/2006/relationships/image" Target="../media/image7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eg"/><Relationship Id="rId9" Type="http://schemas.openxmlformats.org/officeDocument/2006/relationships/image" Target="../media/image75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4" Type="http://schemas.openxmlformats.org/officeDocument/2006/relationships/image" Target="../media/image7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7.jpg"/><Relationship Id="rId7" Type="http://schemas.openxmlformats.org/officeDocument/2006/relationships/image" Target="../media/image89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8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2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hdphoto" Target="../media/hdphoto1.wdp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Relationship Id="rId9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7" Type="http://schemas.openxmlformats.org/officeDocument/2006/relationships/image" Target="../media/image121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EB65965-FC7A-7AE6-D855-4A591B0B00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5976" r="17458" b="16782"/>
          <a:stretch>
            <a:fillRect/>
          </a:stretch>
        </p:blipFill>
        <p:spPr>
          <a:xfrm>
            <a:off x="959371" y="-85164"/>
            <a:ext cx="9863528" cy="694316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BA6C46C-D348-B597-7684-2E4BB6E9B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91" y="2888793"/>
            <a:ext cx="3949088" cy="2419867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0AAFC58F-DA0E-6C58-82E3-5937AD24855E}"/>
              </a:ext>
            </a:extLst>
          </p:cNvPr>
          <p:cNvSpPr txBox="1"/>
          <p:nvPr/>
        </p:nvSpPr>
        <p:spPr>
          <a:xfrm>
            <a:off x="2633143" y="4277609"/>
            <a:ext cx="6976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>
                <a:solidFill>
                  <a:srgbClr val="FF0000"/>
                </a:solidFill>
              </a:rPr>
              <a:t>7.</a:t>
            </a:r>
          </a:p>
          <a:p>
            <a:r>
              <a:rPr lang="hu-HU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F797B58-82D2-6B71-87B4-33C5CBE737E2}"/>
              </a:ext>
            </a:extLst>
          </p:cNvPr>
          <p:cNvSpPr txBox="1"/>
          <p:nvPr/>
        </p:nvSpPr>
        <p:spPr>
          <a:xfrm>
            <a:off x="8790772" y="4277609"/>
            <a:ext cx="6559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</a:rPr>
              <a:t>7.</a:t>
            </a:r>
          </a:p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5FB4319-0B17-54DE-2EFF-BF7F3B1B02D0}"/>
              </a:ext>
            </a:extLst>
          </p:cNvPr>
          <p:cNvSpPr txBox="1"/>
          <p:nvPr/>
        </p:nvSpPr>
        <p:spPr>
          <a:xfrm>
            <a:off x="4362575" y="5308660"/>
            <a:ext cx="30571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dirty="0">
                <a:solidFill>
                  <a:schemeClr val="accent2">
                    <a:lumMod val="75000"/>
                  </a:schemeClr>
                </a:solidFill>
                <a:latin typeface="Baguet Script" panose="00000500000000000000" pitchFamily="2" charset="-18"/>
              </a:rPr>
              <a:t>2026. 05. 18 – 22.</a:t>
            </a:r>
          </a:p>
          <a:p>
            <a:pPr algn="ctr"/>
            <a:r>
              <a:rPr lang="hu-HU" sz="3200" dirty="0">
                <a:solidFill>
                  <a:schemeClr val="accent2">
                    <a:lumMod val="75000"/>
                  </a:schemeClr>
                </a:solidFill>
                <a:latin typeface="Baguet Script" panose="00000500000000000000" pitchFamily="2" charset="-18"/>
              </a:rPr>
              <a:t>ERDÉLY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76CD7E3-D53A-F192-58C1-B1FEB7FE67DC}"/>
              </a:ext>
            </a:extLst>
          </p:cNvPr>
          <p:cNvSpPr txBox="1"/>
          <p:nvPr/>
        </p:nvSpPr>
        <p:spPr>
          <a:xfrm>
            <a:off x="4614696" y="72012"/>
            <a:ext cx="3009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chemeClr val="accent2">
                    <a:lumMod val="75000"/>
                  </a:schemeClr>
                </a:solidFill>
              </a:rPr>
              <a:t>HAT-KP-1-2025/1-000366</a:t>
            </a:r>
          </a:p>
        </p:txBody>
      </p:sp>
    </p:spTree>
    <p:extLst>
      <p:ext uri="{BB962C8B-B14F-4D97-AF65-F5344CB8AC3E}">
        <p14:creationId xmlns:p14="http://schemas.microsoft.com/office/powerpoint/2010/main" val="176403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3F30C851-E666-566B-CC0C-409F36D846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4" b="8518"/>
          <a:stretch>
            <a:fillRect/>
          </a:stretch>
        </p:blipFill>
        <p:spPr>
          <a:xfrm>
            <a:off x="-3652" y="0"/>
            <a:ext cx="12191980" cy="685595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0DC43BC-E30F-C80B-849D-D4542B5A5778}"/>
              </a:ext>
            </a:extLst>
          </p:cNvPr>
          <p:cNvSpPr txBox="1"/>
          <p:nvPr/>
        </p:nvSpPr>
        <p:spPr>
          <a:xfrm>
            <a:off x="-127196" y="690155"/>
            <a:ext cx="5512220" cy="18605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 lvl="1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Nagyvárad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endParaRPr lang="hu-HU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228600" lvl="1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irodalmi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és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történelmi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séta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hu-HU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228600" lvl="1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(Püspöki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palota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); Fekete Sas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palota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, a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nagyváradi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vár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1759A854-D418-6058-60C0-FDE3DEA34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96" r="19730" b="4"/>
          <a:stretch>
            <a:fillRect/>
          </a:stretch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435D4807-3B48-62A9-0BF5-9DD87F940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0" r="20041" b="2"/>
          <a:stretch>
            <a:fillRect/>
          </a:stretch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A6FC899-66A4-B935-426B-3BD15A89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9" r="3" b="19522"/>
          <a:stretch>
            <a:fillRect/>
          </a:stretch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968D3A32-4A91-C4E6-C809-611DE5E54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r="5" b="21692"/>
          <a:stretch>
            <a:fillRect/>
          </a:stretch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4A991E9-7FBE-F5E6-1045-F6503196C7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r="4492" b="-2"/>
          <a:stretch>
            <a:fillRect/>
          </a:stretch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4F6A07AD-0F45-3CDA-E213-DD2726E08C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988" y="2360146"/>
            <a:ext cx="2410022" cy="32133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11194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A03982A-24D5-A5AC-8F21-7C171EA1FF6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1973704" y="248374"/>
            <a:ext cx="8244591" cy="660962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5E2A1D8-5670-D94E-BF2A-113219BABD55}"/>
              </a:ext>
            </a:extLst>
          </p:cNvPr>
          <p:cNvSpPr txBox="1"/>
          <p:nvPr/>
        </p:nvSpPr>
        <p:spPr>
          <a:xfrm>
            <a:off x="166454" y="213140"/>
            <a:ext cx="5842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/>
              <a:t>Király-hágó: a történelmi Erdély határán.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AE26148-05AE-96FE-D82C-0474F111E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02" y="645343"/>
            <a:ext cx="2761442" cy="368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3DF56EA-D33B-469D-5775-0066BE119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7" y="3553187"/>
            <a:ext cx="2385469" cy="318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8A84CF4-B74D-8EE8-386F-08B80114A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54" y="2508232"/>
            <a:ext cx="3102471" cy="4136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9227042-200B-2896-3BCE-6202EC44A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42" y="145991"/>
            <a:ext cx="2761443" cy="368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90BF5DE8-5AF8-ABB3-D3F5-6A7EB1DBC632}"/>
              </a:ext>
            </a:extLst>
          </p:cNvPr>
          <p:cNvSpPr txBox="1"/>
          <p:nvPr/>
        </p:nvSpPr>
        <p:spPr>
          <a:xfrm>
            <a:off x="7098466" y="4906616"/>
            <a:ext cx="4675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Kalotaszentkirály: református templom, Kalotaszeg néprajzi emlékei, Ady emlékhelye</a:t>
            </a:r>
            <a:endParaRPr lang="hu-HU" sz="2400" b="1" dirty="0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FA7A4CE4-FCF0-7F95-095F-08BF759A8A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4" y="751055"/>
            <a:ext cx="3295728" cy="2471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7475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7656D71-52A6-C829-B084-0CABF308896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1973704" y="0"/>
            <a:ext cx="8244591" cy="660962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DB9F419-4AED-9AE0-6672-E2D1AABD98B8}"/>
              </a:ext>
            </a:extLst>
          </p:cNvPr>
          <p:cNvSpPr txBox="1"/>
          <p:nvPr/>
        </p:nvSpPr>
        <p:spPr>
          <a:xfrm>
            <a:off x="193000" y="486363"/>
            <a:ext cx="110440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/>
              <a:t>Kolozsvár</a:t>
            </a:r>
            <a:r>
              <a:rPr lang="hu-HU" sz="2400" dirty="0"/>
              <a:t>i délelőtt: Házsongárdi temető: Apáczai Csere János sírjának koszorúzása; Mátyás emlékek (szülőháza, emlékműve), Szent Mihály templom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D9D2B2E-A2C5-0392-6732-E4CB70C28344}"/>
              </a:ext>
            </a:extLst>
          </p:cNvPr>
          <p:cNvSpPr txBox="1"/>
          <p:nvPr/>
        </p:nvSpPr>
        <p:spPr>
          <a:xfrm>
            <a:off x="680803" y="1754057"/>
            <a:ext cx="609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/>
              <a:t>Korond</a:t>
            </a:r>
            <a:r>
              <a:rPr lang="hu-HU" sz="2400" dirty="0"/>
              <a:t>: fazekasműhely meglátogatása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0FEB742-F360-AE41-3C17-EA3AE54CF51A}"/>
              </a:ext>
            </a:extLst>
          </p:cNvPr>
          <p:cNvSpPr txBox="1"/>
          <p:nvPr/>
        </p:nvSpPr>
        <p:spPr>
          <a:xfrm>
            <a:off x="219232" y="2834298"/>
            <a:ext cx="7236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 err="1"/>
              <a:t>Farkaslaka</a:t>
            </a:r>
            <a:r>
              <a:rPr lang="hu-HU" sz="2400" dirty="0"/>
              <a:t>: Tamási Áron síremlékének koszorúzása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EDD8061-7DE6-BF51-1C39-4BF0A6034FFF}"/>
              </a:ext>
            </a:extLst>
          </p:cNvPr>
          <p:cNvSpPr txBox="1"/>
          <p:nvPr/>
        </p:nvSpPr>
        <p:spPr>
          <a:xfrm>
            <a:off x="680803" y="4157857"/>
            <a:ext cx="3354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 err="1"/>
              <a:t>Zeteleka</a:t>
            </a:r>
            <a:r>
              <a:rPr lang="hu-HU" sz="2400" dirty="0"/>
              <a:t>: Olga panzió</a:t>
            </a:r>
          </a:p>
        </p:txBody>
      </p:sp>
      <p:pic>
        <p:nvPicPr>
          <p:cNvPr id="11" name="Kép 10" descr="C:\Users\admin\Pictures\Screenshots\Képernyőfelvétel (61).png">
            <a:extLst>
              <a:ext uri="{FF2B5EF4-FFF2-40B4-BE49-F238E27FC236}">
                <a16:creationId xmlns:a16="http://schemas.microsoft.com/office/drawing/2014/main" id="{51BC983B-CDA0-F84A-F3D1-00ACE69FD5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723" t="22154" b="22936"/>
          <a:stretch>
            <a:fillRect/>
          </a:stretch>
        </p:blipFill>
        <p:spPr>
          <a:xfrm>
            <a:off x="4615351" y="3386901"/>
            <a:ext cx="6621651" cy="3392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14F8964-8AE1-4C58-74B0-8A01B0E5A1D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5999" y="1627407"/>
            <a:ext cx="599898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9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B8C0AF0-9C28-E67B-0D86-A5E6851FFF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15" r="-2" b="-2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16BF284-EB0B-F618-8B97-D1D70338E7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63" r="-2" b="35600"/>
          <a:stretch>
            <a:fillRect/>
          </a:stretch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8E97982-2DE5-5C25-C3E4-69C24A366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9" r="-1" b="14969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F6EED84-5076-0FA2-0329-ADD0E6BE1D5D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Kolozsvári délelőtt</a:t>
            </a:r>
            <a:r>
              <a:rPr lang="en-US" sz="1700"/>
              <a:t>: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Házsongárdi temető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Mátyás emlékek (szülőháza, emlékműve),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Szent Mihály templom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576740E9-8FD4-5B22-A76A-40931E143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4" r="7218" b="-25"/>
          <a:stretch>
            <a:fillRect/>
          </a:stretch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FCFEEC2C-411F-8FE1-04C3-2C03E4B8BBC9}"/>
              </a:ext>
            </a:extLst>
          </p:cNvPr>
          <p:cNvSpPr txBox="1"/>
          <p:nvPr/>
        </p:nvSpPr>
        <p:spPr>
          <a:xfrm>
            <a:off x="630936" y="4544570"/>
            <a:ext cx="3344528" cy="1703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2848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E4DDC9B-7996-8D02-D84E-B91D934C6AE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1973704" y="248374"/>
            <a:ext cx="8244591" cy="660962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0D538D1-7134-BFD9-EF4A-66BE200007DE}"/>
              </a:ext>
            </a:extLst>
          </p:cNvPr>
          <p:cNvSpPr txBox="1"/>
          <p:nvPr/>
        </p:nvSpPr>
        <p:spPr>
          <a:xfrm>
            <a:off x="669016" y="153868"/>
            <a:ext cx="36224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/>
              <a:t>Korond:</a:t>
            </a:r>
            <a:r>
              <a:rPr lang="hu-HU" sz="2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400" dirty="0"/>
              <a:t>Fazekasműhely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2400" dirty="0"/>
              <a:t>Méhészet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1BCB4F6-AA9A-4314-42F4-DC282429A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757" y="134733"/>
            <a:ext cx="3325319" cy="249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337E04F-9BB6-00DB-499C-5E90E7E51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59" y="4067260"/>
            <a:ext cx="3622490" cy="2716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5CF8348-00D0-C83C-60B0-D30C258A5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33" y="1467838"/>
            <a:ext cx="3057994" cy="2293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EB01460-3D0E-1C1B-7541-56B1B4F12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9387" y="54161"/>
            <a:ext cx="3432748" cy="2574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7F1C8B9-952C-AE27-99F2-2214EDDF3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9469" y="3516632"/>
            <a:ext cx="2527952" cy="3370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FABA659-3937-3DA5-68AF-2306C0CD07B5}"/>
              </a:ext>
            </a:extLst>
          </p:cNvPr>
          <p:cNvSpPr txBox="1"/>
          <p:nvPr/>
        </p:nvSpPr>
        <p:spPr>
          <a:xfrm>
            <a:off x="7845113" y="2722190"/>
            <a:ext cx="3635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és a bónusz egy sófeldolgozó látogatása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3787F84-738F-5EC5-8361-7F93B8B0F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8127" y="4082037"/>
            <a:ext cx="3713162" cy="2784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CC787DA-CD4A-DE29-DF04-2A0A0BF76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56" y="2512267"/>
            <a:ext cx="3947358" cy="2962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2414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B3B45E2-3BE0-AF7D-369C-F3DC2968F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341415" y="3351"/>
            <a:ext cx="1519350" cy="12202174"/>
          </a:xfrm>
          <a:prstGeom prst="rect">
            <a:avLst/>
          </a:prstGeom>
          <a:gradFill>
            <a:gsLst>
              <a:gs pos="0">
                <a:schemeClr val="accent5"/>
              </a:gs>
              <a:gs pos="96000">
                <a:schemeClr val="accent2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1F74A5-B735-0F8D-63A1-E20BB85ED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8664051" y="3313433"/>
            <a:ext cx="1507122" cy="5569131"/>
          </a:xfrm>
          <a:prstGeom prst="rect">
            <a:avLst/>
          </a:prstGeom>
          <a:gradFill>
            <a:gsLst>
              <a:gs pos="36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73C44B-6EE9-7C41-FEF8-3D8C4AE58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3931710" y="1413054"/>
            <a:ext cx="1519355" cy="9382775"/>
          </a:xfrm>
          <a:prstGeom prst="rect">
            <a:avLst/>
          </a:prstGeom>
          <a:gradFill>
            <a:gsLst>
              <a:gs pos="19000">
                <a:schemeClr val="accent5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7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EB406B4-E21C-7256-9F41-F6FD9C96F1DF}"/>
              </a:ext>
            </a:extLst>
          </p:cNvPr>
          <p:cNvSpPr txBox="1"/>
          <p:nvPr/>
        </p:nvSpPr>
        <p:spPr>
          <a:xfrm>
            <a:off x="838200" y="5595614"/>
            <a:ext cx="7069932" cy="91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Farkaslaka: Tamási Áron síremlékének koszorúzása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559AD84-488E-47C6-E634-DF0A713BDE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3412"/>
          <a:stretch>
            <a:fillRect/>
          </a:stretch>
        </p:blipFill>
        <p:spPr>
          <a:xfrm>
            <a:off x="-6217" y="2"/>
            <a:ext cx="9304716" cy="534475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F8F5CAE-FCB4-5395-B52B-E81D44C6DE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55" r="7" b="2909"/>
          <a:stretch>
            <a:fillRect/>
          </a:stretch>
        </p:blipFill>
        <p:spPr>
          <a:xfrm>
            <a:off x="9298805" y="10"/>
            <a:ext cx="2903808" cy="1799821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7CB8328C-C38B-D4FD-B1E7-B178B9178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" r="42" b="42"/>
          <a:stretch>
            <a:fillRect/>
          </a:stretch>
        </p:blipFill>
        <p:spPr>
          <a:xfrm>
            <a:off x="9298805" y="1798476"/>
            <a:ext cx="2903372" cy="17774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0BDD5FD-0A05-4FEA-7D47-5D6675ED3E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765" r="-6" b="5603"/>
          <a:stretch>
            <a:fillRect/>
          </a:stretch>
        </p:blipFill>
        <p:spPr>
          <a:xfrm>
            <a:off x="9298805" y="3567291"/>
            <a:ext cx="2903372" cy="17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76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26A0200-2FA6-E672-6414-4FC28E614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2" b="16338"/>
          <a:stretch>
            <a:fillRect/>
          </a:stretch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98903FB6-7410-C4BE-F9CC-D57FDE436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1" r="14510" b="10"/>
          <a:stretch>
            <a:fillRect/>
          </a:stretch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9C9CEE2-EFE6-68F9-4166-9E9986830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r="-1" b="39500"/>
          <a:stretch>
            <a:fillRect/>
          </a:stretch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AB73F12-A58A-B257-C821-098A16D66FFB}"/>
              </a:ext>
            </a:extLst>
          </p:cNvPr>
          <p:cNvSpPr txBox="1"/>
          <p:nvPr/>
        </p:nvSpPr>
        <p:spPr>
          <a:xfrm>
            <a:off x="6343650" y="3996130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Zeteleka: Olga panzió </a:t>
            </a:r>
          </a:p>
        </p:txBody>
      </p:sp>
    </p:spTree>
    <p:extLst>
      <p:ext uri="{BB962C8B-B14F-4D97-AF65-F5344CB8AC3E}">
        <p14:creationId xmlns:p14="http://schemas.microsoft.com/office/powerpoint/2010/main" val="349323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86F11DE-C37B-8BBB-2C3C-2EB508CBE16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1973705" y="236544"/>
            <a:ext cx="8244591" cy="660962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44ED40C-BF9E-11C6-54BB-347F1E6B8AA8}"/>
              </a:ext>
            </a:extLst>
          </p:cNvPr>
          <p:cNvSpPr txBox="1"/>
          <p:nvPr/>
        </p:nvSpPr>
        <p:spPr>
          <a:xfrm>
            <a:off x="754506" y="565412"/>
            <a:ext cx="4298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0070C0"/>
                </a:solidFill>
              </a:rPr>
              <a:t>3. NAP     2026. 05. 20. </a:t>
            </a:r>
          </a:p>
        </p:txBody>
      </p:sp>
      <p:pic>
        <p:nvPicPr>
          <p:cNvPr id="5" name="Kép 4" descr="C:\Users\admin\Pictures\Screenshots\Képernyőfelvétel (64).png">
            <a:extLst>
              <a:ext uri="{FF2B5EF4-FFF2-40B4-BE49-F238E27FC236}">
                <a16:creationId xmlns:a16="http://schemas.microsoft.com/office/drawing/2014/main" id="{C87C5DD7-E3E6-6FE4-78EF-0EBF28D93D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58" t="23758" r="3342" b="21133"/>
          <a:stretch>
            <a:fillRect/>
          </a:stretch>
        </p:blipFill>
        <p:spPr>
          <a:xfrm>
            <a:off x="5250255" y="229730"/>
            <a:ext cx="6606965" cy="416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60A9DBC-533C-72CA-82D1-532F618875C1}"/>
              </a:ext>
            </a:extLst>
          </p:cNvPr>
          <p:cNvSpPr txBox="1"/>
          <p:nvPr/>
        </p:nvSpPr>
        <p:spPr>
          <a:xfrm>
            <a:off x="514662" y="1479054"/>
            <a:ext cx="7295213" cy="548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hu-HU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Gyergyószárhegy: Lázár - Kastély</a:t>
            </a:r>
          </a:p>
          <a:p>
            <a:pPr marL="285750" indent="-285750" rtl="0" fontAlgn="base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hu-HU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Békás – szoros</a:t>
            </a:r>
          </a:p>
          <a:p>
            <a:pPr marL="285750" indent="-285750" rtl="0" fontAlgn="base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hu-HU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Gyilkos-tó</a:t>
            </a:r>
          </a:p>
          <a:p>
            <a:pPr marL="285750" indent="-285750" rtl="0" fontAlgn="base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hu-HU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Gyergyószentmiklós: Szent Anna gyermekotthon</a:t>
            </a:r>
            <a:endParaRPr lang="hu-HU" sz="2400" b="1" dirty="0">
              <a:effectLst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hu-HU" sz="2400" b="1" dirty="0" err="1"/>
              <a:t>Zetelaka</a:t>
            </a:r>
            <a:r>
              <a:rPr lang="hu-HU" sz="2400" b="1" dirty="0"/>
              <a:t>: néptánc-bemutató</a:t>
            </a:r>
            <a:br>
              <a:rPr lang="hu-HU" sz="2400" b="1" dirty="0"/>
            </a:b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600681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CFC3B69-77D3-B328-9618-D86B2ABEA14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1973705" y="236544"/>
            <a:ext cx="8244591" cy="660962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2BB0CC6-747F-5456-2613-2E344D41DF2D}"/>
              </a:ext>
            </a:extLst>
          </p:cNvPr>
          <p:cNvSpPr txBox="1"/>
          <p:nvPr/>
        </p:nvSpPr>
        <p:spPr>
          <a:xfrm>
            <a:off x="3487020" y="1919556"/>
            <a:ext cx="5452672" cy="99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250000"/>
              </a:lnSpc>
            </a:pP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Gyergyószárhegy: Lázár - Kastély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65BD1B2-DE6D-EAB6-60C2-D9E17EE58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247" y="11830"/>
            <a:ext cx="3188163" cy="2391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442751D-BB90-D47A-5CE4-2DADF1B4B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34" y="3139286"/>
            <a:ext cx="4805038" cy="3605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E01C9BC-8B88-F943-1AF6-3BCE75325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121" y="172286"/>
            <a:ext cx="3186347" cy="2391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B005B97C-49BF-F165-2445-A5ED1BDC6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4" y="125614"/>
            <a:ext cx="3310736" cy="2484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4E72519E-DD27-DFBC-40CA-45FB3FD788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9"/>
          <a:stretch>
            <a:fillRect/>
          </a:stretch>
        </p:blipFill>
        <p:spPr>
          <a:xfrm>
            <a:off x="720396" y="3805609"/>
            <a:ext cx="1902759" cy="27397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2F98658E-B092-5590-EA00-4107FEBFA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151" y="3493258"/>
            <a:ext cx="2267863" cy="3192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42197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CD79E3D-FA2F-7301-8D97-4D181E6F017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1973705" y="236544"/>
            <a:ext cx="8244591" cy="660962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571B76A-942C-8263-9936-FC8A7B0F83FE}"/>
              </a:ext>
            </a:extLst>
          </p:cNvPr>
          <p:cNvSpPr txBox="1"/>
          <p:nvPr/>
        </p:nvSpPr>
        <p:spPr>
          <a:xfrm>
            <a:off x="888360" y="156362"/>
            <a:ext cx="2319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hu-HU" sz="2400" b="1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Békás – szoros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55F59CD-CE98-8DEF-02D4-DEE97D988101}"/>
              </a:ext>
            </a:extLst>
          </p:cNvPr>
          <p:cNvSpPr txBox="1"/>
          <p:nvPr/>
        </p:nvSpPr>
        <p:spPr>
          <a:xfrm>
            <a:off x="9373860" y="140972"/>
            <a:ext cx="1688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hu-HU" sz="2400" b="1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Gyilkos-tó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3CAE115-E6FC-09BD-9EA6-F35E28224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84" y="11830"/>
            <a:ext cx="2572380" cy="193038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980C0F8-709C-1D3A-2877-59D8C7DC8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11" y="4514948"/>
            <a:ext cx="2722386" cy="204295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88191B91-42E0-D386-59D0-AB8D345FD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3861">
            <a:off x="509444" y="940193"/>
            <a:ext cx="2266480" cy="3021972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16FAD429-4AAD-45DD-99B3-A005E795EA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b="25186"/>
          <a:stretch>
            <a:fillRect/>
          </a:stretch>
        </p:blipFill>
        <p:spPr>
          <a:xfrm>
            <a:off x="9087702" y="4637747"/>
            <a:ext cx="2819463" cy="1797357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78A57C93-B473-CB55-767B-51E0721CF9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725" y="2508618"/>
            <a:ext cx="5046825" cy="3785119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46BC83CC-5B29-DB26-8200-85CB716D89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531">
            <a:off x="9483932" y="1282891"/>
            <a:ext cx="2091856" cy="2789142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B0DF3FE0-9A1B-FD61-979D-DCD1A2BFFA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93" y="447646"/>
            <a:ext cx="2179770" cy="1335689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5E693C26-D057-8A2F-0AF9-5143789D35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56" y="506001"/>
            <a:ext cx="2164088" cy="13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2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FD186C50-F220-3FF1-2CC4-FEC83451FC6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1538990" y="-153200"/>
            <a:ext cx="8244591" cy="660962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E84FE32-2148-5A45-5B5A-BF9DB8A580DF}"/>
              </a:ext>
            </a:extLst>
          </p:cNvPr>
          <p:cNvSpPr txBox="1"/>
          <p:nvPr/>
        </p:nvSpPr>
        <p:spPr>
          <a:xfrm>
            <a:off x="4257206" y="156947"/>
            <a:ext cx="4300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>
                <a:solidFill>
                  <a:srgbClr val="C00000"/>
                </a:solidFill>
              </a:rPr>
              <a:t>Előkészületek 1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67B87BE-77F0-63EB-B598-3C6D3B837323}"/>
              </a:ext>
            </a:extLst>
          </p:cNvPr>
          <p:cNvSpPr txBox="1"/>
          <p:nvPr/>
        </p:nvSpPr>
        <p:spPr>
          <a:xfrm>
            <a:off x="734518" y="1274164"/>
            <a:ext cx="6404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/>
              <a:t>Előzetes jelentkezés a 6. év végén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28BDF67-9D82-3C60-2271-553B2A9B6E50}"/>
              </a:ext>
            </a:extLst>
          </p:cNvPr>
          <p:cNvSpPr txBox="1"/>
          <p:nvPr/>
        </p:nvSpPr>
        <p:spPr>
          <a:xfrm>
            <a:off x="691796" y="2293024"/>
            <a:ext cx="5866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/>
              <a:t>Pályázat megírása 2025. június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3588B36-BADB-CFBC-D268-7F9FF90A8780}"/>
              </a:ext>
            </a:extLst>
          </p:cNvPr>
          <p:cNvSpPr txBox="1"/>
          <p:nvPr/>
        </p:nvSpPr>
        <p:spPr>
          <a:xfrm>
            <a:off x="318425" y="3246853"/>
            <a:ext cx="7461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/>
              <a:t>Jelentkezés megerősítése a 7. év elején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022A8AF-3CFE-FEEB-1867-DDF0262A0D5C}"/>
              </a:ext>
            </a:extLst>
          </p:cNvPr>
          <p:cNvSpPr txBox="1"/>
          <p:nvPr/>
        </p:nvSpPr>
        <p:spPr>
          <a:xfrm>
            <a:off x="42463" y="4513913"/>
            <a:ext cx="7788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1. szülői tájékoztatás a nyertes pályázatról 2025. 09. 10. 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9D0F6326-58C0-B029-68CA-0681A328A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28" y="908517"/>
            <a:ext cx="3735806" cy="22891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78330C31-ADE8-BC9A-A906-D2CB30DF2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56" y="3949262"/>
            <a:ext cx="4702899" cy="2647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5290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79F4AA2-E60B-A82F-709E-7DC92EE59BB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1973705" y="236544"/>
            <a:ext cx="8244591" cy="660962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6A895532-5E68-F425-2810-86649EBD0E2A}"/>
              </a:ext>
            </a:extLst>
          </p:cNvPr>
          <p:cNvSpPr txBox="1"/>
          <p:nvPr/>
        </p:nvSpPr>
        <p:spPr>
          <a:xfrm>
            <a:off x="4239717" y="92957"/>
            <a:ext cx="37125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hu-HU" sz="2400" b="1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Gyergyószentmiklós </a:t>
            </a:r>
          </a:p>
          <a:p>
            <a:pPr algn="ctr" rtl="0">
              <a:buNone/>
            </a:pPr>
            <a:r>
              <a:rPr lang="hu-HU" sz="2400" b="1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 Szent Anna gyermekotthon</a:t>
            </a:r>
            <a:endParaRPr lang="hu-HU" sz="2400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1DCDD52-C292-F670-E465-1AFABD5ED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436" y="0"/>
            <a:ext cx="3712564" cy="278442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46E9CD6-2DF6-8A4D-7B93-B0E657815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7" y="3541357"/>
            <a:ext cx="3966147" cy="297461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809DC64-4766-9B1A-AA41-BDE0DCCE4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23" y="3541357"/>
            <a:ext cx="3966146" cy="297461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353EDC7-9022-CDDF-163E-FB3B5064F9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9"/>
            <a:ext cx="3837482" cy="2878112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2488F0B-7825-3DB6-D5A9-705F6021C2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6" t="16612" r="22508" b="22623"/>
          <a:stretch>
            <a:fillRect/>
          </a:stretch>
        </p:blipFill>
        <p:spPr>
          <a:xfrm>
            <a:off x="4406637" y="920793"/>
            <a:ext cx="3291592" cy="4167266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01E1BA2C-2C2E-947B-2022-6FED84BF5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30" y="5231646"/>
            <a:ext cx="2441406" cy="149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84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60106A9-4214-6DB7-BCEE-8EB93A023D9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1973705" y="236544"/>
            <a:ext cx="8244591" cy="660962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68CB870-62D9-C591-356C-3DA66CB81399}"/>
              </a:ext>
            </a:extLst>
          </p:cNvPr>
          <p:cNvSpPr txBox="1"/>
          <p:nvPr/>
        </p:nvSpPr>
        <p:spPr>
          <a:xfrm>
            <a:off x="2804263" y="43155"/>
            <a:ext cx="6794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solidFill>
                  <a:srgbClr val="0070C0"/>
                </a:solidFill>
              </a:rPr>
              <a:t>Zetelaka</a:t>
            </a:r>
            <a:r>
              <a:rPr lang="hu-HU" sz="2400" b="1" dirty="0">
                <a:solidFill>
                  <a:srgbClr val="0070C0"/>
                </a:solidFill>
              </a:rPr>
              <a:t>: Ezüst Fenyő táncegyüttes bemutatója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912A125-7635-ED39-01D2-B1F728C83346}"/>
              </a:ext>
            </a:extLst>
          </p:cNvPr>
          <p:cNvSpPr txBox="1"/>
          <p:nvPr/>
        </p:nvSpPr>
        <p:spPr>
          <a:xfrm>
            <a:off x="4769754" y="3718944"/>
            <a:ext cx="2417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rgbClr val="0070C0"/>
                </a:solidFill>
              </a:rPr>
              <a:t>Kürtöskalács sütés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5DF155B-71CB-2427-056F-98A10501D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65" y="819988"/>
            <a:ext cx="4004874" cy="3003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A4E2885-A802-98F6-A34C-20BFC8F45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50" y="970283"/>
            <a:ext cx="3278289" cy="2458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ED89C30-3EA7-1F14-C2DC-05D099DC9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28" y="658665"/>
            <a:ext cx="3937757" cy="2955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9353122-751A-E2B1-65B3-64CA2E941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8" y="4270042"/>
            <a:ext cx="3278288" cy="2458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82D12586-7E9F-3A94-D775-2AA8ADF31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50" y="4408998"/>
            <a:ext cx="3093013" cy="2319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DF1EF2FC-D589-8E23-E188-B0CCB0E580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462" y="4187517"/>
            <a:ext cx="3278289" cy="2458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6281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3246B0A-42E3-7F5D-DEB7-C1E1E9B839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1973705" y="236544"/>
            <a:ext cx="8244591" cy="660962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9B1D6516-38FD-915C-7AC6-46A9BCEA04FE}"/>
              </a:ext>
            </a:extLst>
          </p:cNvPr>
          <p:cNvSpPr txBox="1"/>
          <p:nvPr/>
        </p:nvSpPr>
        <p:spPr>
          <a:xfrm>
            <a:off x="7255239" y="328498"/>
            <a:ext cx="4298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</a:rPr>
              <a:t>4. NAP     2026. 05. 21.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7B91C05-DAD5-918C-257C-5C127ADFEEC7}"/>
              </a:ext>
            </a:extLst>
          </p:cNvPr>
          <p:cNvSpPr txBox="1"/>
          <p:nvPr/>
        </p:nvSpPr>
        <p:spPr>
          <a:xfrm>
            <a:off x="225852" y="-49820"/>
            <a:ext cx="11966148" cy="6895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hu-HU" sz="2000" b="1" dirty="0" err="1"/>
              <a:t>Székelyderzs</a:t>
            </a:r>
            <a:r>
              <a:rPr lang="hu-HU" sz="2000" dirty="0"/>
              <a:t>: az unitárius vártemplom megtekintése </a:t>
            </a:r>
          </a:p>
          <a:p>
            <a:pPr>
              <a:lnSpc>
                <a:spcPct val="250000"/>
              </a:lnSpc>
            </a:pPr>
            <a:r>
              <a:rPr lang="hu-HU" sz="2000" b="1" dirty="0"/>
              <a:t>Fehéregyháza</a:t>
            </a:r>
            <a:r>
              <a:rPr lang="hu-HU" sz="2000" dirty="0"/>
              <a:t>: Petőfi Emlékmű megkoszorúzása  </a:t>
            </a:r>
          </a:p>
          <a:p>
            <a:pPr>
              <a:lnSpc>
                <a:spcPct val="250000"/>
              </a:lnSpc>
            </a:pPr>
            <a:endParaRPr lang="hu-HU" sz="2000" b="1" dirty="0"/>
          </a:p>
          <a:p>
            <a:pPr>
              <a:lnSpc>
                <a:spcPct val="250000"/>
              </a:lnSpc>
            </a:pPr>
            <a:endParaRPr lang="hu-HU" sz="2000" b="1" dirty="0"/>
          </a:p>
          <a:p>
            <a:pPr>
              <a:lnSpc>
                <a:spcPct val="250000"/>
              </a:lnSpc>
            </a:pPr>
            <a:endParaRPr lang="hu-HU" sz="2000" b="1" dirty="0"/>
          </a:p>
          <a:p>
            <a:pPr>
              <a:lnSpc>
                <a:spcPct val="250000"/>
              </a:lnSpc>
            </a:pPr>
            <a:endParaRPr lang="hu-HU" sz="2000" b="1" dirty="0"/>
          </a:p>
          <a:p>
            <a:pPr>
              <a:lnSpc>
                <a:spcPct val="250000"/>
              </a:lnSpc>
            </a:pPr>
            <a:r>
              <a:rPr lang="hu-HU" sz="2000" b="1" dirty="0"/>
              <a:t>					Segesvár</a:t>
            </a:r>
            <a:r>
              <a:rPr lang="hu-HU" sz="2000" dirty="0"/>
              <a:t>: óvárosi séta (szász emlékek: Drakula-ház, vártér) </a:t>
            </a:r>
          </a:p>
          <a:p>
            <a:pPr>
              <a:lnSpc>
                <a:spcPct val="250000"/>
              </a:lnSpc>
            </a:pPr>
            <a:r>
              <a:rPr lang="hu-HU" sz="2000" b="1" dirty="0"/>
              <a:t>					Marosvásárhely</a:t>
            </a:r>
            <a:r>
              <a:rPr lang="hu-HU" sz="2000" dirty="0"/>
              <a:t>: Teleki téka, a két Bolyai szobra </a:t>
            </a:r>
          </a:p>
          <a:p>
            <a:pPr>
              <a:lnSpc>
                <a:spcPct val="250000"/>
              </a:lnSpc>
            </a:pPr>
            <a:r>
              <a:rPr lang="hu-HU" sz="2000" b="1" dirty="0"/>
              <a:t>					Torockó</a:t>
            </a:r>
            <a:r>
              <a:rPr lang="hu-HU" sz="2000" dirty="0"/>
              <a:t>: esti séta a faluban, a Székelykő megtekintése.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BFB13BA-ADE8-E905-A04C-F9CDD7720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917" y="1596457"/>
            <a:ext cx="7139814" cy="310175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EE07309-DC1B-D062-46CA-3750F4669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83" y="4407110"/>
            <a:ext cx="2775299" cy="197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20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9018C03A-31D9-B3E2-1462-B22459018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" b="6"/>
          <a:stretch>
            <a:fillRect/>
          </a:stretch>
        </p:blipFill>
        <p:spPr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154FCBA-FD73-AE09-1B3A-5EAB7037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611" r="-3" b="16295"/>
          <a:stretch>
            <a:fillRect/>
          </a:stretch>
        </p:blipFill>
        <p:spPr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41DECB0-245E-30B5-FCA6-01FF55A57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r="-3" b="3773"/>
          <a:stretch>
            <a:fillRect/>
          </a:stretch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A0AB493-9FDF-A900-6F5C-1867A227AB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1" r="3726"/>
          <a:stretch>
            <a:fillRect/>
          </a:stretch>
        </p:blipFill>
        <p:spPr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9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3A5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04CAD66-7633-A032-BFE4-01379A7DC876}"/>
              </a:ext>
            </a:extLst>
          </p:cNvPr>
          <p:cNvSpPr txBox="1"/>
          <p:nvPr/>
        </p:nvSpPr>
        <p:spPr>
          <a:xfrm>
            <a:off x="6619164" y="4189864"/>
            <a:ext cx="4997354" cy="216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Székelyderzs: az unitárius vártemplom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2E9394E2-A57F-6272-99CC-DD274BDC7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" r="2" b="2"/>
          <a:stretch>
            <a:fillRect/>
          </a:stretch>
        </p:blipFill>
        <p:spPr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C2FBFCD-13EC-E892-0075-C327080B0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340">
            <a:off x="-416001" y="2858387"/>
            <a:ext cx="4087410" cy="26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14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CF2D834-4FFE-BE55-997C-BC6996D7BA43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Fehéregyháza: Petőfi Emlékmű megkoszorúzása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15FDD65-7DB5-9E69-0F5F-31C9C909D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5" r="1" b="1"/>
          <a:stretch>
            <a:fillRect/>
          </a:stretch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4BF9AC4C-2725-BCB4-FFE5-A379FCE52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6" r="1" b="14444"/>
          <a:stretch>
            <a:fillRect/>
          </a:stretch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52979C2-DF0E-3ABB-11F7-500844EA9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8" r="1" b="1"/>
          <a:stretch>
            <a:fillRect/>
          </a:stretch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3340921-825F-B539-BD53-F48A4A90E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r="2639" b="-3"/>
          <a:stretch>
            <a:fillRect/>
          </a:stretch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0C498BE-3AAB-B471-5E7D-02AD9AECA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" r="1" b="21813"/>
          <a:stretch>
            <a:fillRect/>
          </a:stretch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275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3AB8E8F-2FA3-3483-E658-33A1BBB5CDBE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Segesvár: óvárosi séta (szász emlékek: Drakula-ház, vártér)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245C2653-D2E7-E1A4-1C46-65B903F76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r="3" b="31562"/>
          <a:stretch>
            <a:fillRect/>
          </a:stretch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B6AFFF2-A185-A58B-591A-594ACDB7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0" r="1" b="3647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E4DCDC8-33AD-BF15-F760-D3787B07E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2" b="32395"/>
          <a:stretch>
            <a:fillRect/>
          </a:stretch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EBA8BD2-F104-AAB3-568B-316EBC2D5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93" r="25" b="25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C7D596F-D4F9-E332-FDDC-5EBE25933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" b="29184"/>
          <a:stretch>
            <a:fillRect/>
          </a:stretch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642D485-0F39-B38F-F898-F1F36FA52B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8" r="-2" b="36064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100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13976CA-24E3-8F18-4BE8-ACC886A0D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10075"/>
          <a:stretch>
            <a:fillRect/>
          </a:stretch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0457DD5-7CB3-0FEA-AA8C-F87BC8B0E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5" b="8187"/>
          <a:stretch>
            <a:fillRect/>
          </a:stretch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7F19BD4-0F2A-D97E-C84C-E0C3578AF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7" b="1785"/>
          <a:stretch>
            <a:fillRect/>
          </a:stretch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zövegdoboz 2">
            <a:extLst>
              <a:ext uri="{FF2B5EF4-FFF2-40B4-BE49-F238E27FC236}">
                <a16:creationId xmlns:a16="http://schemas.microsoft.com/office/drawing/2014/main" id="{055D9D3A-4A6E-63E0-6061-775F6DEB28DE}"/>
              </a:ext>
            </a:extLst>
          </p:cNvPr>
          <p:cNvSpPr txBox="1"/>
          <p:nvPr/>
        </p:nvSpPr>
        <p:spPr>
          <a:xfrm>
            <a:off x="867349" y="5312752"/>
            <a:ext cx="2859867" cy="518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accent3">
                    <a:lumMod val="40000"/>
                    <a:lumOff val="60000"/>
                    <a:alpha val="80000"/>
                  </a:schemeClr>
                </a:solidFill>
              </a:rPr>
              <a:t>Marosvásárhely</a:t>
            </a:r>
            <a:endParaRPr lang="en-US" sz="2800" b="1" dirty="0">
              <a:solidFill>
                <a:schemeClr val="accent3">
                  <a:lumMod val="40000"/>
                  <a:lumOff val="60000"/>
                  <a:alpha val="80000"/>
                </a:schemeClr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EC9C901-6DCC-EE97-B8AA-3B9FD8B1C5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52" y="4695864"/>
            <a:ext cx="2859867" cy="17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11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A24C6EA-DE51-5FD4-9160-C9D44A662D82}"/>
              </a:ext>
            </a:extLst>
          </p:cNvPr>
          <p:cNvSpPr txBox="1"/>
          <p:nvPr/>
        </p:nvSpPr>
        <p:spPr>
          <a:xfrm>
            <a:off x="4168093" y="2569889"/>
            <a:ext cx="7505132" cy="1355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Torockó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EFA39E6-CDCE-187D-21D8-CE07D311A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0" r="1" b="9448"/>
          <a:stretch>
            <a:fillRect/>
          </a:stretch>
        </p:blipFill>
        <p:spPr>
          <a:xfrm>
            <a:off x="3649318" y="1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01FB168-B021-3B13-2BD7-407AD1EC6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r="2" b="14162"/>
          <a:stretch>
            <a:fillRect/>
          </a:stretch>
        </p:blipFill>
        <p:spPr>
          <a:xfrm>
            <a:off x="20" y="-6955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5477D36-0469-83CC-45D6-4782BB84C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4115"/>
          <a:stretch>
            <a:fillRect/>
          </a:stretch>
        </p:blipFill>
        <p:spPr>
          <a:xfrm>
            <a:off x="20" y="2279768"/>
            <a:ext cx="3484262" cy="224442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4AC8B7F-507B-99D0-2B5B-2E9AE6296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3" r="1" b="13415"/>
          <a:stretch>
            <a:fillRect/>
          </a:stretch>
        </p:blipFill>
        <p:spPr>
          <a:xfrm>
            <a:off x="7716860" y="4683320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63CEB836-40A7-8AA2-7A35-A40778E80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4" r="-2" b="24969"/>
          <a:stretch>
            <a:fillRect/>
          </a:stretch>
        </p:blipFill>
        <p:spPr>
          <a:xfrm>
            <a:off x="20" y="4682839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EF5840C3-8B7E-690D-B18F-BF9A162201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722" y="2390309"/>
            <a:ext cx="3111543" cy="190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50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B87E2B8-B41A-48B3-542E-04455155420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549640" y="124187"/>
            <a:ext cx="8244591" cy="660962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13B85A8-B297-5D76-F487-63264032908F}"/>
              </a:ext>
            </a:extLst>
          </p:cNvPr>
          <p:cNvSpPr txBox="1"/>
          <p:nvPr/>
        </p:nvSpPr>
        <p:spPr>
          <a:xfrm>
            <a:off x="354767" y="124187"/>
            <a:ext cx="8932408" cy="3640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hu-HU" sz="2400" b="1" dirty="0"/>
              <a:t>Torda</a:t>
            </a:r>
            <a:r>
              <a:rPr lang="hu-HU" sz="2400" dirty="0"/>
              <a:t>: sóbánya látogatása. </a:t>
            </a:r>
          </a:p>
          <a:p>
            <a:pPr>
              <a:lnSpc>
                <a:spcPct val="250000"/>
              </a:lnSpc>
            </a:pPr>
            <a:r>
              <a:rPr lang="hu-HU" sz="2400" b="1" dirty="0"/>
              <a:t>Gyulafehérvár</a:t>
            </a:r>
            <a:r>
              <a:rPr lang="hu-HU" sz="2400" dirty="0"/>
              <a:t>: Hunyadiak síremlékei a Szent Mihály székesegyház</a:t>
            </a:r>
          </a:p>
          <a:p>
            <a:pPr>
              <a:lnSpc>
                <a:spcPct val="250000"/>
              </a:lnSpc>
            </a:pPr>
            <a:r>
              <a:rPr lang="hu-HU" sz="2400" b="1" dirty="0"/>
              <a:t>Déva vára  </a:t>
            </a:r>
          </a:p>
          <a:p>
            <a:pPr>
              <a:lnSpc>
                <a:spcPct val="250000"/>
              </a:lnSpc>
            </a:pPr>
            <a:r>
              <a:rPr lang="hu-HU" sz="2400" b="1" dirty="0"/>
              <a:t>Szeged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C6DD47D-6D4C-02BE-B511-D0E730C18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25" y="2134980"/>
            <a:ext cx="9060591" cy="449067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702FD51F-D250-1216-8EE1-9BD9BB9A3FD6}"/>
              </a:ext>
            </a:extLst>
          </p:cNvPr>
          <p:cNvSpPr txBox="1"/>
          <p:nvPr/>
        </p:nvSpPr>
        <p:spPr>
          <a:xfrm>
            <a:off x="6891489" y="252421"/>
            <a:ext cx="4298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0070C0"/>
                </a:solidFill>
              </a:rPr>
              <a:t>5. NAP     2026. 05. 22. </a:t>
            </a:r>
          </a:p>
        </p:txBody>
      </p:sp>
    </p:spTree>
    <p:extLst>
      <p:ext uri="{BB962C8B-B14F-4D97-AF65-F5344CB8AC3E}">
        <p14:creationId xmlns:p14="http://schemas.microsoft.com/office/powerpoint/2010/main" val="3731277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5B9CA80-A2F7-202F-F729-2607740413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78" r="25815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97F65D7-2B93-E1EF-36DC-4F1DA79324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309" r="2" b="4456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954079F-264C-4B55-8BBE-C7C3B5AFAE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919" r="2" b="2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280DB0E-64FD-DDD1-BA40-5096B29F03D0}"/>
              </a:ext>
            </a:extLst>
          </p:cNvPr>
          <p:cNvSpPr txBox="1"/>
          <p:nvPr/>
        </p:nvSpPr>
        <p:spPr>
          <a:xfrm>
            <a:off x="388244" y="1308422"/>
            <a:ext cx="2807208" cy="617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Torda: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sóbánya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8C6F961-7D86-820D-6C1D-B1F020600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2973114"/>
            <a:ext cx="3519564" cy="215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9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A507824-A864-D727-B905-3F3F0EA8DE9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1952432" y="76426"/>
            <a:ext cx="8244591" cy="660962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0750E57-751C-CF3B-A926-C68C182A54B9}"/>
              </a:ext>
            </a:extLst>
          </p:cNvPr>
          <p:cNvSpPr txBox="1"/>
          <p:nvPr/>
        </p:nvSpPr>
        <p:spPr>
          <a:xfrm>
            <a:off x="3945732" y="14602"/>
            <a:ext cx="4300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>
                <a:solidFill>
                  <a:schemeClr val="accent6">
                    <a:lumMod val="50000"/>
                  </a:schemeClr>
                </a:solidFill>
              </a:rPr>
              <a:t>Előkészületek 2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050A0EB-6021-05A7-E06E-29BDFE9AFC02}"/>
              </a:ext>
            </a:extLst>
          </p:cNvPr>
          <p:cNvSpPr txBox="1"/>
          <p:nvPr/>
        </p:nvSpPr>
        <p:spPr>
          <a:xfrm>
            <a:off x="139652" y="865896"/>
            <a:ext cx="6550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/>
              <a:t>2. szülői tájékoztatás 2026. 02. 18.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56F859B-4933-3BC2-31F4-22DC8EC5A5C5}"/>
              </a:ext>
            </a:extLst>
          </p:cNvPr>
          <p:cNvSpPr txBox="1"/>
          <p:nvPr/>
        </p:nvSpPr>
        <p:spPr>
          <a:xfrm>
            <a:off x="397906" y="1543722"/>
            <a:ext cx="7343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Magyarság Háza Galériába történő látogatás </a:t>
            </a:r>
          </a:p>
          <a:p>
            <a:pPr algn="ctr"/>
            <a:r>
              <a:rPr lang="hu-HU" sz="2800" b="1" dirty="0"/>
              <a:t>2026. 03. 06.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4645596-8D96-9FC4-0448-5D7F5EF72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27" y="4553971"/>
            <a:ext cx="2925207" cy="2193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7F820C1-514A-EBC3-D39E-1CED68218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8" y="2528752"/>
            <a:ext cx="2599818" cy="1949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43387DB-EC2B-2851-8136-668F83FE5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443" y="825560"/>
            <a:ext cx="3471252" cy="260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7A5347C-C4FB-33B4-91FB-66C386162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07" y="4600377"/>
            <a:ext cx="2904968" cy="217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2168645B-CB3A-D98D-EFFF-82CC8C40AD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9" y="2590880"/>
            <a:ext cx="2521562" cy="189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0A95D9F3-05DD-FB69-DB4A-B31F9D8B52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3755806"/>
            <a:ext cx="2086447" cy="2781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3930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FB1E2AD-141D-C575-7444-F497F1F2B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607">
            <a:off x="9093396" y="3371364"/>
            <a:ext cx="2485732" cy="331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BB08E7C-FC9D-F08D-7D4C-7BB09DF5C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300" y="134918"/>
            <a:ext cx="2119610" cy="2826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0C65690-C098-3DEC-1423-B073D4EBF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62" y="539109"/>
            <a:ext cx="2657309" cy="1992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9FD0163-2778-4409-6E57-36C7A64B2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" y="251138"/>
            <a:ext cx="2128099" cy="2837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4E686AE-692D-94B3-2A8C-E0172E192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6506">
            <a:off x="511909" y="3406138"/>
            <a:ext cx="2383396" cy="317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D2F62A5-FD01-002E-B404-4E666B6609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869" y="512713"/>
            <a:ext cx="2657309" cy="1994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8E5DFEFD-CEAC-550F-E654-F6AC4586E0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32" y="2671596"/>
            <a:ext cx="3079987" cy="4106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574C342E-5383-034E-A4E9-4A55EAA66461}"/>
              </a:ext>
            </a:extLst>
          </p:cNvPr>
          <p:cNvSpPr txBox="1"/>
          <p:nvPr/>
        </p:nvSpPr>
        <p:spPr>
          <a:xfrm>
            <a:off x="4781606" y="51048"/>
            <a:ext cx="2171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accent6">
                    <a:lumMod val="50000"/>
                  </a:schemeClr>
                </a:solidFill>
              </a:rPr>
              <a:t>Gyulafehérvár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61F76255-BF8A-1965-A18E-268C0F045B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9141" y="2856123"/>
            <a:ext cx="1633930" cy="999614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36514B3D-65FA-D054-EA6A-02E12925B1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5641" y="2856123"/>
            <a:ext cx="1633930" cy="99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42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F83B1BEA-1159-4AE5-AD9B-9440E5189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D50C310-510F-45B8-81D2-BE905D5C6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F1224D0-4BD8-7879-CAE5-706AF88823C4}"/>
              </a:ext>
            </a:extLst>
          </p:cNvPr>
          <p:cNvSpPr txBox="1"/>
          <p:nvPr/>
        </p:nvSpPr>
        <p:spPr>
          <a:xfrm>
            <a:off x="1083899" y="824864"/>
            <a:ext cx="2186207" cy="10726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Déva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vára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BEC0633-6439-F4AA-CB8D-89173FCF4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4" r="5767" b="-15"/>
          <a:stretch>
            <a:fillRect/>
          </a:stretch>
        </p:blipFill>
        <p:spPr>
          <a:xfrm>
            <a:off x="0" y="2668691"/>
            <a:ext cx="6095992" cy="4189309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22311" y="873"/>
                </a:moveTo>
                <a:cubicBezTo>
                  <a:pt x="5467738" y="-1249"/>
                  <a:pt x="5513346" y="499"/>
                  <a:pt x="5558643" y="6137"/>
                </a:cubicBezTo>
                <a:cubicBezTo>
                  <a:pt x="5633356" y="13367"/>
                  <a:pt x="5708323" y="18441"/>
                  <a:pt x="5783036" y="26052"/>
                </a:cubicBezTo>
                <a:cubicBezTo>
                  <a:pt x="5816269" y="29477"/>
                  <a:pt x="5849884" y="16792"/>
                  <a:pt x="5882612" y="28462"/>
                </a:cubicBezTo>
                <a:cubicBezTo>
                  <a:pt x="5909726" y="38166"/>
                  <a:pt x="5937089" y="43856"/>
                  <a:pt x="5964555" y="46416"/>
                </a:cubicBezTo>
                <a:lnTo>
                  <a:pt x="5997178" y="46088"/>
                </a:lnTo>
                <a:lnTo>
                  <a:pt x="5995170" y="275470"/>
                </a:lnTo>
                <a:cubicBezTo>
                  <a:pt x="5993432" y="411056"/>
                  <a:pt x="5993035" y="546624"/>
                  <a:pt x="5999656" y="682159"/>
                </a:cubicBezTo>
                <a:cubicBezTo>
                  <a:pt x="6009854" y="891918"/>
                  <a:pt x="6003364" y="1101545"/>
                  <a:pt x="5999656" y="1311172"/>
                </a:cubicBezTo>
                <a:cubicBezTo>
                  <a:pt x="5992506" y="1713210"/>
                  <a:pt x="6003364" y="2114718"/>
                  <a:pt x="5998730" y="2516227"/>
                </a:cubicBezTo>
                <a:cubicBezTo>
                  <a:pt x="5996744" y="2694204"/>
                  <a:pt x="5998994" y="2871916"/>
                  <a:pt x="6003364" y="3049893"/>
                </a:cubicBezTo>
                <a:cubicBezTo>
                  <a:pt x="6009720" y="3304015"/>
                  <a:pt x="5999922" y="3558268"/>
                  <a:pt x="5989196" y="3812257"/>
                </a:cubicBezTo>
                <a:cubicBezTo>
                  <a:pt x="5985594" y="3882097"/>
                  <a:pt x="5984646" y="3952020"/>
                  <a:pt x="5986348" y="4021878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7247"/>
                </a:lnTo>
                <a:lnTo>
                  <a:pt x="495" y="27408"/>
                </a:lnTo>
                <a:cubicBezTo>
                  <a:pt x="5176" y="27551"/>
                  <a:pt x="10686" y="26465"/>
                  <a:pt x="17314" y="23896"/>
                </a:cubicBezTo>
                <a:cubicBezTo>
                  <a:pt x="33823" y="19050"/>
                  <a:pt x="50862" y="16234"/>
                  <a:pt x="68053" y="15524"/>
                </a:cubicBezTo>
                <a:cubicBezTo>
                  <a:pt x="200481" y="-1093"/>
                  <a:pt x="333037" y="3346"/>
                  <a:pt x="466100" y="8801"/>
                </a:cubicBezTo>
                <a:cubicBezTo>
                  <a:pt x="697850" y="18187"/>
                  <a:pt x="929854" y="29096"/>
                  <a:pt x="1161985" y="25798"/>
                </a:cubicBezTo>
                <a:cubicBezTo>
                  <a:pt x="1397540" y="22373"/>
                  <a:pt x="1632588" y="29604"/>
                  <a:pt x="1867890" y="39117"/>
                </a:cubicBezTo>
                <a:cubicBezTo>
                  <a:pt x="1971017" y="43050"/>
                  <a:pt x="2074779" y="46982"/>
                  <a:pt x="2176256" y="17680"/>
                </a:cubicBezTo>
                <a:cubicBezTo>
                  <a:pt x="2199190" y="12314"/>
                  <a:pt x="2223101" y="12834"/>
                  <a:pt x="2245769" y="19202"/>
                </a:cubicBezTo>
                <a:cubicBezTo>
                  <a:pt x="2359678" y="45713"/>
                  <a:pt x="2474221" y="53578"/>
                  <a:pt x="2589398" y="27447"/>
                </a:cubicBezTo>
                <a:cubicBezTo>
                  <a:pt x="2721802" y="-1220"/>
                  <a:pt x="2858087" y="-7347"/>
                  <a:pt x="2992519" y="9308"/>
                </a:cubicBezTo>
                <a:cubicBezTo>
                  <a:pt x="3115435" y="23008"/>
                  <a:pt x="3238984" y="37849"/>
                  <a:pt x="3362153" y="26813"/>
                </a:cubicBezTo>
                <a:cubicBezTo>
                  <a:pt x="3556737" y="9308"/>
                  <a:pt x="3751067" y="24530"/>
                  <a:pt x="3945651" y="29223"/>
                </a:cubicBezTo>
                <a:cubicBezTo>
                  <a:pt x="4010343" y="30745"/>
                  <a:pt x="4075416" y="44064"/>
                  <a:pt x="4139727" y="32141"/>
                </a:cubicBezTo>
                <a:cubicBezTo>
                  <a:pt x="4241079" y="13367"/>
                  <a:pt x="4341288" y="20597"/>
                  <a:pt x="4442766" y="31126"/>
                </a:cubicBezTo>
                <a:cubicBezTo>
                  <a:pt x="4637096" y="51422"/>
                  <a:pt x="4831299" y="61189"/>
                  <a:pt x="5024742" y="23134"/>
                </a:cubicBezTo>
                <a:cubicBezTo>
                  <a:pt x="5084742" y="11211"/>
                  <a:pt x="5144359" y="4361"/>
                  <a:pt x="5205373" y="20344"/>
                </a:cubicBezTo>
                <a:cubicBezTo>
                  <a:pt x="5232315" y="26496"/>
                  <a:pt x="5260361" y="25976"/>
                  <a:pt x="5287062" y="18822"/>
                </a:cubicBezTo>
                <a:cubicBezTo>
                  <a:pt x="5331637" y="8985"/>
                  <a:pt x="5376883" y="2995"/>
                  <a:pt x="5422311" y="873"/>
                </a:cubicBezTo>
                <a:close/>
              </a:path>
            </a:pathLst>
          </a:cu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3593F27-031C-2AC9-9EAB-BFD857F57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r="10197" b="-1"/>
          <a:stretch>
            <a:fillRect/>
          </a:stretch>
        </p:blipFill>
        <p:spPr>
          <a:xfrm>
            <a:off x="5139101" y="644652"/>
            <a:ext cx="6824147" cy="4643764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5902" y="878"/>
                </a:moveTo>
                <a:cubicBezTo>
                  <a:pt x="1135908" y="5076"/>
                  <a:pt x="1234824" y="23223"/>
                  <a:pt x="1334526" y="31024"/>
                </a:cubicBezTo>
                <a:cubicBezTo>
                  <a:pt x="1429408" y="38508"/>
                  <a:pt x="1524290" y="49417"/>
                  <a:pt x="1619679" y="34449"/>
                </a:cubicBezTo>
                <a:cubicBezTo>
                  <a:pt x="1713242" y="21726"/>
                  <a:pt x="1807870" y="18745"/>
                  <a:pt x="1902041" y="25570"/>
                </a:cubicBezTo>
                <a:cubicBezTo>
                  <a:pt x="2006183" y="30770"/>
                  <a:pt x="2110071" y="48021"/>
                  <a:pt x="2214847" y="33561"/>
                </a:cubicBezTo>
                <a:cubicBezTo>
                  <a:pt x="2228052" y="32216"/>
                  <a:pt x="2241384" y="33954"/>
                  <a:pt x="2253790" y="38635"/>
                </a:cubicBezTo>
                <a:cubicBezTo>
                  <a:pt x="2294520" y="52169"/>
                  <a:pt x="2338397" y="53007"/>
                  <a:pt x="2379622" y="41045"/>
                </a:cubicBezTo>
                <a:cubicBezTo>
                  <a:pt x="2431756" y="27168"/>
                  <a:pt x="2486503" y="26254"/>
                  <a:pt x="2539069" y="38381"/>
                </a:cubicBezTo>
                <a:cubicBezTo>
                  <a:pt x="2617207" y="55379"/>
                  <a:pt x="2695598" y="72123"/>
                  <a:pt x="2776908" y="58169"/>
                </a:cubicBezTo>
                <a:cubicBezTo>
                  <a:pt x="2824222" y="50178"/>
                  <a:pt x="2868111" y="30770"/>
                  <a:pt x="2914791" y="21637"/>
                </a:cubicBezTo>
                <a:cubicBezTo>
                  <a:pt x="3049249" y="-4620"/>
                  <a:pt x="3184976" y="3244"/>
                  <a:pt x="3320703" y="12124"/>
                </a:cubicBezTo>
                <a:cubicBezTo>
                  <a:pt x="3453259" y="20876"/>
                  <a:pt x="3585179" y="38888"/>
                  <a:pt x="3718496" y="36225"/>
                </a:cubicBezTo>
                <a:cubicBezTo>
                  <a:pt x="3746884" y="36440"/>
                  <a:pt x="3775210" y="38812"/>
                  <a:pt x="3803230" y="43328"/>
                </a:cubicBezTo>
                <a:cubicBezTo>
                  <a:pt x="3907245" y="57028"/>
                  <a:pt x="4011767" y="69966"/>
                  <a:pt x="4114640" y="42313"/>
                </a:cubicBezTo>
                <a:cubicBezTo>
                  <a:pt x="4206871" y="17312"/>
                  <a:pt x="4303111" y="10677"/>
                  <a:pt x="4397891" y="22779"/>
                </a:cubicBezTo>
                <a:cubicBezTo>
                  <a:pt x="4522696" y="39130"/>
                  <a:pt x="4648846" y="42707"/>
                  <a:pt x="4774374" y="33434"/>
                </a:cubicBezTo>
                <a:cubicBezTo>
                  <a:pt x="4813773" y="29515"/>
                  <a:pt x="4853387" y="28107"/>
                  <a:pt x="4892977" y="29248"/>
                </a:cubicBezTo>
                <a:cubicBezTo>
                  <a:pt x="5181681" y="42440"/>
                  <a:pt x="5471273" y="25062"/>
                  <a:pt x="5759471" y="55759"/>
                </a:cubicBezTo>
                <a:cubicBezTo>
                  <a:pt x="5805028" y="61131"/>
                  <a:pt x="5850896" y="61524"/>
                  <a:pt x="5896277" y="57017"/>
                </a:cubicBezTo>
                <a:lnTo>
                  <a:pt x="6006950" y="33749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cubicBezTo>
                  <a:pt x="6885" y="230875"/>
                  <a:pt x="4568" y="178502"/>
                  <a:pt x="3409" y="126111"/>
                </a:cubicBezTo>
                <a:lnTo>
                  <a:pt x="3819" y="33427"/>
                </a:lnTo>
                <a:lnTo>
                  <a:pt x="31797" y="28723"/>
                </a:lnTo>
                <a:cubicBezTo>
                  <a:pt x="147177" y="14068"/>
                  <a:pt x="264046" y="13354"/>
                  <a:pt x="379873" y="26711"/>
                </a:cubicBezTo>
                <a:cubicBezTo>
                  <a:pt x="443931" y="35083"/>
                  <a:pt x="508243" y="47768"/>
                  <a:pt x="573442" y="35083"/>
                </a:cubicBezTo>
                <a:cubicBezTo>
                  <a:pt x="579581" y="33992"/>
                  <a:pt x="585759" y="36757"/>
                  <a:pt x="589044" y="42060"/>
                </a:cubicBezTo>
                <a:cubicBezTo>
                  <a:pt x="621264" y="81382"/>
                  <a:pt x="663123" y="80114"/>
                  <a:pt x="705871" y="67429"/>
                </a:cubicBezTo>
                <a:cubicBezTo>
                  <a:pt x="733929" y="58740"/>
                  <a:pt x="761430" y="48326"/>
                  <a:pt x="788194" y="36225"/>
                </a:cubicBezTo>
                <a:cubicBezTo>
                  <a:pt x="835052" y="16792"/>
                  <a:pt x="884827" y="5299"/>
                  <a:pt x="935464" y="2230"/>
                </a:cubicBezTo>
                <a:cubicBezTo>
                  <a:pt x="969111" y="-370"/>
                  <a:pt x="1002567" y="-521"/>
                  <a:pt x="1035902" y="87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7680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3B8B2C9-70DB-E8C8-6954-50218ED26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-1" b="-1"/>
          <a:stretch>
            <a:fillRect/>
          </a:stretch>
        </p:blipFill>
        <p:spPr>
          <a:xfrm>
            <a:off x="0" y="-4"/>
            <a:ext cx="9141744" cy="68634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E36DC738-638A-0AE9-E52D-F38633FAA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8" r="22535" b="-1"/>
          <a:stretch>
            <a:fillRect/>
          </a:stretch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1676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425F3AC-8EEB-50DE-FD9C-1A74AEE01EEF}"/>
              </a:ext>
            </a:extLst>
          </p:cNvPr>
          <p:cNvSpPr txBox="1"/>
          <p:nvPr/>
        </p:nvSpPr>
        <p:spPr>
          <a:xfrm>
            <a:off x="630936" y="4562856"/>
            <a:ext cx="341985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Határtalanul!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értékelő órák: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20FFDD6-0703-9717-74F7-5715CB03E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2" r="5476" b="-16"/>
          <a:stretch>
            <a:fillRect/>
          </a:stretch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F485297-7ACD-9C4F-C116-657085601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7" r="-3" b="-3"/>
          <a:stretch>
            <a:fillRect/>
          </a:stretch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6F1FD4D-6235-2357-F757-611A6A02BD3D}"/>
              </a:ext>
            </a:extLst>
          </p:cNvPr>
          <p:cNvSpPr txBox="1"/>
          <p:nvPr/>
        </p:nvSpPr>
        <p:spPr>
          <a:xfrm>
            <a:off x="4654294" y="4562856"/>
            <a:ext cx="690372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Történelem</a:t>
            </a:r>
            <a:r>
              <a:rPr lang="en-US" sz="2200" dirty="0"/>
              <a:t>- </a:t>
            </a:r>
            <a:r>
              <a:rPr lang="en-US" sz="2200" dirty="0" err="1"/>
              <a:t>június</a:t>
            </a:r>
            <a:r>
              <a:rPr lang="en-US" sz="2200" dirty="0"/>
              <a:t> 2.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Irodalom</a:t>
            </a:r>
            <a:r>
              <a:rPr lang="en-US" sz="2200" dirty="0"/>
              <a:t>- </a:t>
            </a:r>
            <a:r>
              <a:rPr lang="en-US" sz="2200" dirty="0" err="1"/>
              <a:t>június</a:t>
            </a:r>
            <a:r>
              <a:rPr lang="en-US" sz="2200" dirty="0"/>
              <a:t> 3.</a:t>
            </a:r>
            <a:endParaRPr lang="hu-HU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200" dirty="0"/>
              <a:t>Iskolagyűlés – június 12.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19192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48AB074-1DAB-EF88-6AE3-61FD4B9BA3CA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Beszámoló az iskola diákjai előtt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7C98740-9B7B-DF1D-AE32-8E4C66897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1" r="1" b="2448"/>
          <a:stretch>
            <a:fillRect/>
          </a:stretch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8E4A5AAA-0A8A-65EE-7A5A-680AD5ECF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r="16154" b="-3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5E407FC-6930-C7AB-40C9-C976A1994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0"/>
          <a:stretch>
            <a:fillRect/>
          </a:stretch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AC1A99A-108B-A4F5-B884-1D4797B15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9" r="1" b="10314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41230E04-CC58-B3B1-053C-C5D16001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4"/>
          <a:stretch>
            <a:fillRect/>
          </a:stretch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11C341C-C6B5-582C-4D34-D2BC57F689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" r="1" b="26121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925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636BD-6104-5715-C786-0D43DB9D1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03928B8-82B5-1EAE-4C61-AFBFB27EE59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5976" r="17458" b="16782"/>
          <a:stretch>
            <a:fillRect/>
          </a:stretch>
        </p:blipFill>
        <p:spPr>
          <a:xfrm>
            <a:off x="249836" y="-289920"/>
            <a:ext cx="11692328" cy="743783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D68F769-E24A-47FE-E5C4-2A559C971EC3}"/>
              </a:ext>
            </a:extLst>
          </p:cNvPr>
          <p:cNvSpPr txBox="1"/>
          <p:nvPr/>
        </p:nvSpPr>
        <p:spPr>
          <a:xfrm>
            <a:off x="2265851" y="4291969"/>
            <a:ext cx="6976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>
                <a:solidFill>
                  <a:srgbClr val="FF0000"/>
                </a:solidFill>
              </a:rPr>
              <a:t>7.</a:t>
            </a:r>
          </a:p>
          <a:p>
            <a:r>
              <a:rPr lang="hu-HU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E09C597-691E-7A83-09DD-8E37316AC9FE}"/>
              </a:ext>
            </a:extLst>
          </p:cNvPr>
          <p:cNvSpPr txBox="1"/>
          <p:nvPr/>
        </p:nvSpPr>
        <p:spPr>
          <a:xfrm>
            <a:off x="9476530" y="4353524"/>
            <a:ext cx="6559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</a:rPr>
              <a:t>7.</a:t>
            </a:r>
          </a:p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0A5EB34-4E97-6D48-25BE-1A4534D9FECD}"/>
              </a:ext>
            </a:extLst>
          </p:cNvPr>
          <p:cNvSpPr txBox="1"/>
          <p:nvPr/>
        </p:nvSpPr>
        <p:spPr>
          <a:xfrm>
            <a:off x="4609727" y="3691805"/>
            <a:ext cx="30571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dirty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</a:rPr>
              <a:t>2026. 05. 18 – 22.</a:t>
            </a:r>
          </a:p>
          <a:p>
            <a:pPr algn="ctr"/>
            <a:r>
              <a:rPr lang="hu-HU" sz="3200" dirty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-18"/>
              </a:rPr>
              <a:t>ERDÉLY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A2087B2-E46D-E325-99C7-8C47E483A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551" r="2627"/>
          <a:stretch>
            <a:fillRect/>
          </a:stretch>
        </p:blipFill>
        <p:spPr>
          <a:xfrm>
            <a:off x="3674009" y="4788239"/>
            <a:ext cx="4991724" cy="1446550"/>
          </a:xfrm>
          <a:prstGeom prst="rect">
            <a:avLst/>
          </a:prstGeom>
        </p:spPr>
      </p:pic>
      <p:pic>
        <p:nvPicPr>
          <p:cNvPr id="4" name="Kép 3" descr="Tarjáni Kéttannyelvű Általános Iskola 2013- as évfolyama (@T3B13) • Facebook">
            <a:extLst>
              <a:ext uri="{FF2B5EF4-FFF2-40B4-BE49-F238E27FC236}">
                <a16:creationId xmlns:a16="http://schemas.microsoft.com/office/drawing/2014/main" id="{7788EB9B-1AF8-C034-D832-34BC63B59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910" y="2738819"/>
            <a:ext cx="854751" cy="85475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8B67DB3-0B01-E2AB-F021-BE7975587886}"/>
              </a:ext>
            </a:extLst>
          </p:cNvPr>
          <p:cNvSpPr txBox="1"/>
          <p:nvPr/>
        </p:nvSpPr>
        <p:spPr>
          <a:xfrm>
            <a:off x="3014905" y="16987"/>
            <a:ext cx="630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FFC000"/>
                </a:solidFill>
                <a:latin typeface="Baguet Script" panose="00000500000000000000" pitchFamily="2" charset="-18"/>
              </a:rPr>
              <a:t>Tarjáni Kéttannyelvű Általános Iskola és AMI</a:t>
            </a:r>
          </a:p>
        </p:txBody>
      </p:sp>
    </p:spTree>
    <p:extLst>
      <p:ext uri="{BB962C8B-B14F-4D97-AF65-F5344CB8AC3E}">
        <p14:creationId xmlns:p14="http://schemas.microsoft.com/office/powerpoint/2010/main" val="2348735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E36D64E-0C21-7562-B4CB-92EDD376D0B3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Köszönjük a támogatást 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80134E-E444-40BF-9C91-D5EB81DDA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9" y="2918336"/>
            <a:ext cx="7404078" cy="259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775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B59E56A-58ED-8E1A-E887-E1A94D5D29B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 rot="11981635">
            <a:off x="6139387" y="1370961"/>
            <a:ext cx="5778292" cy="603482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EC64221-4D0C-5681-BFDD-5DC3EAA679E9}"/>
              </a:ext>
            </a:extLst>
          </p:cNvPr>
          <p:cNvSpPr txBox="1"/>
          <p:nvPr/>
        </p:nvSpPr>
        <p:spPr>
          <a:xfrm>
            <a:off x="3945732" y="14602"/>
            <a:ext cx="4300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>
                <a:solidFill>
                  <a:schemeClr val="accent5">
                    <a:lumMod val="75000"/>
                  </a:schemeClr>
                </a:solidFill>
              </a:rPr>
              <a:t>Előkészületek 3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0922A41-FEE6-23F1-3AD5-2B3C5090EF80}"/>
              </a:ext>
            </a:extLst>
          </p:cNvPr>
          <p:cNvSpPr txBox="1"/>
          <p:nvPr/>
        </p:nvSpPr>
        <p:spPr>
          <a:xfrm>
            <a:off x="912972" y="845599"/>
            <a:ext cx="2504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Előkészítő órák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8B98D9D-0F96-4C28-BD15-869614938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8" y="845599"/>
            <a:ext cx="3285008" cy="2012941"/>
          </a:xfrm>
          <a:prstGeom prst="rect">
            <a:avLst/>
          </a:prstGeom>
        </p:spPr>
      </p:pic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ABCCCB8F-106C-7936-221D-202AADAB5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605124"/>
              </p:ext>
            </p:extLst>
          </p:nvPr>
        </p:nvGraphicFramePr>
        <p:xfrm>
          <a:off x="677040" y="1852069"/>
          <a:ext cx="7119360" cy="451287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991460">
                  <a:extLst>
                    <a:ext uri="{9D8B030D-6E8A-4147-A177-3AD203B41FA5}">
                      <a16:colId xmlns:a16="http://schemas.microsoft.com/office/drawing/2014/main" val="2494617476"/>
                    </a:ext>
                  </a:extLst>
                </a:gridCol>
                <a:gridCol w="1111917">
                  <a:extLst>
                    <a:ext uri="{9D8B030D-6E8A-4147-A177-3AD203B41FA5}">
                      <a16:colId xmlns:a16="http://schemas.microsoft.com/office/drawing/2014/main" val="3685441560"/>
                    </a:ext>
                  </a:extLst>
                </a:gridCol>
                <a:gridCol w="5015983">
                  <a:extLst>
                    <a:ext uri="{9D8B030D-6E8A-4147-A177-3AD203B41FA5}">
                      <a16:colId xmlns:a16="http://schemas.microsoft.com/office/drawing/2014/main" val="357421379"/>
                    </a:ext>
                  </a:extLst>
                </a:gridCol>
              </a:tblGrid>
              <a:tr h="231750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7.ab - Határtalanul- előkészítő órák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563794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dátum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tantárgy 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téma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1101516347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2026.04.27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kémia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Arkhimédesz törvénye és az Úszás, lebegés merülés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3473344849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2026.05.12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irodalom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okos doboz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3370399118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2026.05.11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testnevelés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Székely népi hagyományok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1144029271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2026.05.13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közösségi nevelés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Határtalanul előkészítő óra: A kirándulás fő tudnivalói és szabályai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2863839711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2026.05.14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irodalom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Határtalanul előkészítő óra: Erdély irodalma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1792256116"/>
                  </a:ext>
                </a:extLst>
              </a:tr>
              <a:tr h="36523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2026.05.11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közösségi nevelés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Határtalanul előkészítő óra: A toleráns és kooperatív viselkedés alapszabályai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2820925884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2026.05.13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testnevelés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Határtalanul előkészítő óra: Erdélyi táncok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811762261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2026.04.27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történelem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HATÁRTALANUL 2026. -előkészítő óra : Erdély rövid története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137732147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2026.05.05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irodalom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Határtalanul előkészítő óra: Partium és Erdély magyar nyelvű irodalma, irodalmi emlékhelyek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2031935153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2026.05.04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földrajz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Határtalanul előkészítő óra: Geography of Transylvania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195522260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2026.05.05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földrajz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Határtalanul előkészítő óra: Geography of Transylvania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2447332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2026.05.11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vizuális kultúra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"Határtalanul" előkészítő óra: Erdély népessége. népi építészete, történelmi korok építészete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2379388127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2026.05.12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földrajz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Határtalanul előkészítő óra: Erdély népessége, természetföldrajz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3039156214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2026.05.15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vizuális kultúra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Határtalanul előkészítő óra: Erdély történelmi építészete és népművészete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956821651"/>
                  </a:ext>
                </a:extLst>
              </a:tr>
              <a:tr h="23175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2026.05.11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200" u="none" strike="noStrike">
                          <a:effectLst/>
                        </a:rPr>
                        <a:t>történelem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70" marR="9270" marT="9270" marB="0" anchor="b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hu-HU" sz="1200" u="none" strike="noStrike" dirty="0">
                          <a:effectLst/>
                        </a:rPr>
                        <a:t>Határtalanul előkészítő óra: Erdély történelme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70" marR="9270" marT="9270" marB="0" anchor="ctr"/>
                </a:tc>
                <a:extLst>
                  <a:ext uri="{0D108BD9-81ED-4DB2-BD59-A6C34878D82A}">
                    <a16:rowId xmlns:a16="http://schemas.microsoft.com/office/drawing/2014/main" val="944687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26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B9B2945-0147-2348-1B60-006B27E6A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9013" y="596805"/>
            <a:ext cx="2895597" cy="2171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75B6C48-6295-C2A4-558F-9539FF208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423" y="3833977"/>
            <a:ext cx="3239815" cy="2429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8951758-93FE-C8D2-A364-8021410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6813" y="3856389"/>
            <a:ext cx="3103470" cy="2327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538FB82-644E-7637-5919-10E1638D0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4002" y="568667"/>
            <a:ext cx="2927756" cy="219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A7DD12F-363F-3638-A18D-8A0A0BF4B3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8766" y="483803"/>
            <a:ext cx="3239815" cy="2429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3A3225B-C172-A88D-65E9-FA223AD87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80" y="234855"/>
            <a:ext cx="3903675" cy="2927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4E68B67-8897-4E38-0F76-F2141ECBE8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011" y="3556312"/>
            <a:ext cx="3903676" cy="2927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386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D421D91-C85B-F3FA-9CA0-DD7F539DF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" b="1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886C677-9B2B-0AC2-C9BB-56B76BB98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1" b="14009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8BE7FFB-763C-26A5-9621-9407CFE03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7" r="16402"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9996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9AC2DE4-1940-726C-BC9D-57BDC1015F6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3947409" y="0"/>
            <a:ext cx="8244591" cy="696468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4702E8B-0CE7-4578-7D8E-D940A8FF96CD}"/>
              </a:ext>
            </a:extLst>
          </p:cNvPr>
          <p:cNvSpPr txBox="1"/>
          <p:nvPr/>
        </p:nvSpPr>
        <p:spPr>
          <a:xfrm>
            <a:off x="3945732" y="14602"/>
            <a:ext cx="4300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Előkészületek 4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21DF9EC-8324-F582-2897-C663E671DE12}"/>
              </a:ext>
            </a:extLst>
          </p:cNvPr>
          <p:cNvSpPr txBox="1"/>
          <p:nvPr/>
        </p:nvSpPr>
        <p:spPr>
          <a:xfrm>
            <a:off x="139652" y="865896"/>
            <a:ext cx="6550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/>
              <a:t>3. szülői tájékoztatás 2026. 05. 13.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27A660F-CF3C-E810-3C20-D1A6528A89E0}"/>
              </a:ext>
            </a:extLst>
          </p:cNvPr>
          <p:cNvSpPr txBox="1"/>
          <p:nvPr/>
        </p:nvSpPr>
        <p:spPr>
          <a:xfrm>
            <a:off x="967601" y="1577479"/>
            <a:ext cx="1003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Határtalanul !</a:t>
            </a:r>
            <a:r>
              <a:rPr lang="hu-HU" sz="2400" dirty="0"/>
              <a:t> Idegenvezetői feladatok kiosztása az utazás előtti hetekben 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A69FD6C7-4E34-250E-5FAC-D2B5B4A6E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92" y="3132945"/>
            <a:ext cx="4312008" cy="2642252"/>
          </a:xfrm>
          <a:prstGeom prst="rect">
            <a:avLst/>
          </a:prstGeom>
        </p:spPr>
      </p:pic>
      <p:graphicFrame>
        <p:nvGraphicFramePr>
          <p:cNvPr id="13" name="Szövegdoboz 9">
            <a:extLst>
              <a:ext uri="{FF2B5EF4-FFF2-40B4-BE49-F238E27FC236}">
                <a16:creationId xmlns:a16="http://schemas.microsoft.com/office/drawing/2014/main" id="{F59ECCC7-2C5C-293C-7B43-5F2D34B160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461608"/>
              </p:ext>
            </p:extLst>
          </p:nvPr>
        </p:nvGraphicFramePr>
        <p:xfrm>
          <a:off x="826775" y="2182551"/>
          <a:ext cx="3996586" cy="4570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95572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E87F065-C948-DAC4-E5C8-13F72E09A6C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85" r="18574" b="25374"/>
          <a:stretch>
            <a:fillRect/>
          </a:stretch>
        </p:blipFill>
        <p:spPr>
          <a:xfrm>
            <a:off x="1973705" y="236544"/>
            <a:ext cx="8244591" cy="6609626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003FCE4-8190-1A80-661E-34B3141EB98C}"/>
              </a:ext>
            </a:extLst>
          </p:cNvPr>
          <p:cNvSpPr txBox="1"/>
          <p:nvPr/>
        </p:nvSpPr>
        <p:spPr>
          <a:xfrm>
            <a:off x="453453" y="979694"/>
            <a:ext cx="10699230" cy="2561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sz="2800" b="1" dirty="0"/>
              <a:t>Nagyszalonta</a:t>
            </a:r>
            <a:r>
              <a:rPr lang="hu-HU" sz="2800" dirty="0"/>
              <a:t>: Arany János nyomában (Csonka torony)</a:t>
            </a:r>
          </a:p>
          <a:p>
            <a:pPr>
              <a:lnSpc>
                <a:spcPct val="200000"/>
              </a:lnSpc>
            </a:pPr>
            <a:r>
              <a:rPr lang="hu-HU" sz="2800" b="1" dirty="0"/>
              <a:t>Nagyvárad</a:t>
            </a:r>
            <a:r>
              <a:rPr lang="hu-HU" sz="2800" dirty="0"/>
              <a:t>: Nagyvárad: irodalmi és történelmi séta (Püspöki palota); Fekete Sas palota, a nagyváradi vár.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66C57A0-EC93-2420-6FEC-CDE8B2A17A2E}"/>
              </a:ext>
            </a:extLst>
          </p:cNvPr>
          <p:cNvSpPr txBox="1"/>
          <p:nvPr/>
        </p:nvSpPr>
        <p:spPr>
          <a:xfrm>
            <a:off x="3207895" y="153610"/>
            <a:ext cx="6205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>
                <a:solidFill>
                  <a:schemeClr val="accent2">
                    <a:lumMod val="75000"/>
                  </a:schemeClr>
                </a:solidFill>
              </a:rPr>
              <a:t>1. NAP     2026. 05. 18. 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7FB055F-8675-BBD5-3E12-E05951F121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63" t="19304" b="22316"/>
          <a:stretch>
            <a:fillRect/>
          </a:stretch>
        </p:blipFill>
        <p:spPr>
          <a:xfrm>
            <a:off x="6651754" y="2944105"/>
            <a:ext cx="5086792" cy="2657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1CDA03AB-F96A-C529-4F2D-B97C20BF1E52}"/>
              </a:ext>
            </a:extLst>
          </p:cNvPr>
          <p:cNvSpPr txBox="1"/>
          <p:nvPr/>
        </p:nvSpPr>
        <p:spPr>
          <a:xfrm>
            <a:off x="208614" y="3667961"/>
            <a:ext cx="10009681" cy="256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2800" b="1" dirty="0"/>
              <a:t>Király-hágó</a:t>
            </a:r>
            <a:r>
              <a:rPr lang="hu-HU" sz="2800" dirty="0"/>
              <a:t>: a történelmi Erdély határán.</a:t>
            </a:r>
          </a:p>
          <a:p>
            <a:pPr>
              <a:lnSpc>
                <a:spcPct val="200000"/>
              </a:lnSpc>
            </a:pPr>
            <a:r>
              <a:rPr lang="hu-HU" sz="2800" b="1" dirty="0"/>
              <a:t>Kalotaszentkirály</a:t>
            </a:r>
            <a:r>
              <a:rPr lang="hu-HU" sz="2800" dirty="0"/>
              <a:t>: református templom, </a:t>
            </a:r>
          </a:p>
          <a:p>
            <a:pPr>
              <a:lnSpc>
                <a:spcPct val="200000"/>
              </a:lnSpc>
            </a:pPr>
            <a:r>
              <a:rPr lang="hu-HU" sz="2800" dirty="0"/>
              <a:t>Kalotaszeg néprajzi emlékei, Ady emlékhelye. Vacsora, szállás.</a:t>
            </a:r>
          </a:p>
        </p:txBody>
      </p:sp>
    </p:spTree>
    <p:extLst>
      <p:ext uri="{BB962C8B-B14F-4D97-AF65-F5344CB8AC3E}">
        <p14:creationId xmlns:p14="http://schemas.microsoft.com/office/powerpoint/2010/main" val="2367962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11424AB-AE73-063F-5624-2C8608B5F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8" r="16742" b="-1"/>
          <a:stretch>
            <a:fillRect/>
          </a:stretch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E99DE94-6F82-232C-E0D8-A854DB50B2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916" b="-2"/>
          <a:stretch>
            <a:fillRect/>
          </a:stretch>
        </p:blipFill>
        <p:spPr>
          <a:xfrm>
            <a:off x="7841636" y="480448"/>
            <a:ext cx="3769808" cy="3220579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0154BD5-8F16-0B4E-CAD5-4314880B0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4" b="17034"/>
          <a:stretch>
            <a:fillRect/>
          </a:stretch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535C4A9-6023-9B69-8AAB-7305785B8A13}"/>
              </a:ext>
            </a:extLst>
          </p:cNvPr>
          <p:cNvSpPr txBox="1"/>
          <p:nvPr/>
        </p:nvSpPr>
        <p:spPr>
          <a:xfrm>
            <a:off x="6343650" y="4181474"/>
            <a:ext cx="5505814" cy="14713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Nagyszalonta: Arany János nyomában (Csonka torony)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ADF71726-3EAF-5847-C576-9089D38C1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66" y="1205190"/>
            <a:ext cx="3735806" cy="22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92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697</Words>
  <Application>Microsoft Office PowerPoint</Application>
  <PresentationFormat>Szélesvásznú</PresentationFormat>
  <Paragraphs>166</Paragraphs>
  <Slides>36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44" baseType="lpstr">
      <vt:lpstr>Aptos</vt:lpstr>
      <vt:lpstr>Aptos Display</vt:lpstr>
      <vt:lpstr>Arial</vt:lpstr>
      <vt:lpstr>Baguet Script</vt:lpstr>
      <vt:lpstr>Calibri</vt:lpstr>
      <vt:lpstr>Times New Roman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O365 felhasználó</dc:creator>
  <cp:lastModifiedBy>Krisztián</cp:lastModifiedBy>
  <cp:revision>12</cp:revision>
  <dcterms:created xsi:type="dcterms:W3CDTF">2026-06-11T13:45:27Z</dcterms:created>
  <dcterms:modified xsi:type="dcterms:W3CDTF">2026-06-25T08:02:56Z</dcterms:modified>
</cp:coreProperties>
</file>